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64" r:id="rId5"/>
    <p:sldId id="266" r:id="rId6"/>
    <p:sldId id="265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6A00A-EEF1-408C-BA01-03A7276D3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7C2E72-86D2-4FB5-903D-F1524E7BE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57A035-6A3E-474E-9014-62159B9A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7C813-C244-4C16-8415-6036F1B8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4FFB5D-ABD2-4B6E-AE75-88410D81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6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FC5F3-AC27-4CC7-816B-75C89CF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A9208A-E80E-4D89-8B3C-79D148B6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F0080-3820-4F37-8266-B7434D8E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F4DAF-A898-4F60-9460-BECB0B5C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1A5AAD-7442-4E09-B1AB-FF3B489E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9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F67AD00-1C9C-47EB-B71B-43AD279E3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A737F43-DB4C-49B9-8B17-3E75458B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EA2F88-DFE1-4D10-A7C7-BD0079B1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FA80D3-2A81-4CEE-9DEC-C1B65AAC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C930FC-D589-4715-BAC3-E9419862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F1FEC-E5C1-47CE-82AC-E7C8E8FD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F1D12A-F193-414A-A10B-6C62943F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07F3F9-675B-4AFA-9F8E-DF68C583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FC547F-F54D-4E69-A3E7-F9303D8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B3E1BD-1270-4E67-B4A0-3F3069D3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41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F9AEB-6CDB-4F44-8F5C-5CD7238A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F8A240-420A-4408-8572-6F17C0C7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59FCC2-EE90-4CA4-8D50-4C3EB6B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BE83A8-CEEE-4B88-8446-EFF956AC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D33096-F563-4B06-8742-32BB7877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85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7475B-3F81-49ED-AEDE-8F42DDE7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1A1884-EFCE-408F-A657-EA6B5640C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1F44977-5EF2-4DEF-BBA6-6F0EC4BC6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691BC8-8821-49C6-9A9A-1E90EC08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E8BC58-51B5-445B-A50D-6644BDFD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F53E9E-ED24-48C4-83CC-3B1B5DC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15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16F4B-A99E-4456-8C65-E84B195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59E6B2-B566-4540-B4F7-F8FEE4C4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733F37-AA64-4141-96C7-A39E43B5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8CF526F-FBE1-4339-B000-3635E4753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EA4978-AC70-47F8-B9F3-BEBDD398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E557060-944D-4E15-992C-C190077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D80AE69-B47E-45D2-9C6E-5AF84BE8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F94ACB7-2CEE-4FE0-BE84-D974DF75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3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BB236-80FF-408F-922C-DDE03FD9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3FF6F5A-A5E4-4ADD-B055-D2F8AAB0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42223F-6AA9-47B2-8925-3BACF4D7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AB1171-82A1-4496-94FB-FCB2A310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14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825E72-4FA8-427D-9BEB-A233F7D1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7E739A-2A26-425D-A74A-2C89D31E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A09D6E8-FE1A-4848-8FFE-9799D944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90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F1FC3-7EE1-4877-9196-4186C5ED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92ED91-5C87-4CDD-A2F1-768EDE0F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821801-B453-4DC9-81A6-813B91D7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590532-99D2-474C-9E8D-CBCA9CF6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7ACD63-94E2-4E59-8420-A30F6F0A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2BF5D9-C5D2-4D8B-9081-5100F3AC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80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EF703-6454-40FB-AB85-13571A4E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3542EC2-1912-468D-99F7-353CCF449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0E6062-9437-4E32-8BD1-D7B965176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1798B7-0DA5-4CD9-9763-DD76E26D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CB4BD87-09F0-4871-A170-106EEBF4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23950A-9275-4E49-8B8C-3DAEB4D8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8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A126CF1-C3D5-466B-9B1F-FED0CD7C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0F02CB-BB2E-4D07-BDEF-CF656E29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AB97E9-7E39-43E9-95D3-F8611B02B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AB69-DEE3-4960-AE2D-508245D2AEDE}" type="datetimeFigureOut">
              <a:rPr lang="da-DK" smtClean="0"/>
              <a:t>09-03-2024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9DB723-8F77-4929-993F-FA95C745D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F2AFB3-69F4-482B-A067-4E5EBAC32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7669-EB23-450D-A60B-F87102C88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1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udendørs, sky, person, skib">
            <a:extLst>
              <a:ext uri="{FF2B5EF4-FFF2-40B4-BE49-F238E27FC236}">
                <a16:creationId xmlns:a16="http://schemas.microsoft.com/office/drawing/2014/main" id="{72D015D4-412F-FED5-31ED-4A5E85BC5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A6688E0-DB67-EE5A-A1B5-8C51F5D9C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Pige kapsejlads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/>
              <a:t>Klubmesterskaber og årets vinder 2023 blev Kaptajn Lotte Palm med gaster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74363-491D-4414-83EE-45D831E91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2" y="563069"/>
            <a:ext cx="9144000" cy="1461040"/>
          </a:xfrm>
        </p:spPr>
        <p:txBody>
          <a:bodyPr>
            <a:normAutofit/>
          </a:bodyPr>
          <a:lstStyle/>
          <a:p>
            <a:r>
              <a:rPr lang="da-DK" sz="7200" dirty="0"/>
              <a:t>Pige kapsejlads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4524" y="2619375"/>
            <a:ext cx="8753475" cy="347070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Kapsejlads hver mandag i sæsonen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Årlig hyggetur til Skuldelev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Julegløgg hygge arrangement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dirty="0"/>
              <a:t>Årligt planlægningsmøde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  <a:p>
            <a:r>
              <a:rPr lang="da-DK" sz="3600" dirty="0"/>
              <a:t>Vi sejler hver mandag undtagen i juli måned.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43777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udendørs, sky, vand, sø&#10;&#10;Automatisk genereret beskrivelse">
            <a:extLst>
              <a:ext uri="{FF2B5EF4-FFF2-40B4-BE49-F238E27FC236}">
                <a16:creationId xmlns:a16="http://schemas.microsoft.com/office/drawing/2014/main" id="{7F5CB6B8-D82D-08E4-DA0E-34490054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5" b="12505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91" y="5746071"/>
            <a:ext cx="4718370" cy="654729"/>
          </a:xfrm>
        </p:spPr>
        <p:txBody>
          <a:bodyPr anchor="ctr">
            <a:noAutofit/>
          </a:bodyPr>
          <a:lstStyle/>
          <a:p>
            <a:pPr algn="r"/>
            <a:r>
              <a:rPr lang="da-DK" sz="3600" dirty="0"/>
              <a:t>En god aften kapsejlads</a:t>
            </a:r>
          </a:p>
        </p:txBody>
      </p:sp>
    </p:spTree>
    <p:extLst>
      <p:ext uri="{BB962C8B-B14F-4D97-AF65-F5344CB8AC3E}">
        <p14:creationId xmlns:p14="http://schemas.microsoft.com/office/powerpoint/2010/main" val="187921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øj, person, personer/mennesker, menneske&#10;&#10;Automatisk genereret beskrivelse">
            <a:extLst>
              <a:ext uri="{FF2B5EF4-FFF2-40B4-BE49-F238E27FC236}">
                <a16:creationId xmlns:a16="http://schemas.microsoft.com/office/drawing/2014/main" id="{F257A7DE-A1CD-9204-4E9A-2BB94928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5" b="4335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248FF93-0018-B628-9355-CADC68F4BA3E}"/>
              </a:ext>
            </a:extLst>
          </p:cNvPr>
          <p:cNvSpPr txBox="1"/>
          <p:nvPr/>
        </p:nvSpPr>
        <p:spPr>
          <a:xfrm>
            <a:off x="589556" y="5746071"/>
            <a:ext cx="7015499" cy="852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Tur </a:t>
            </a:r>
            <a:r>
              <a:rPr lang="en-US" sz="3600" dirty="0" err="1">
                <a:latin typeface="+mj-lt"/>
                <a:ea typeface="+mj-ea"/>
                <a:cs typeface="+mj-cs"/>
              </a:rPr>
              <a:t>til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Skuldelev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000"/>
          </a:p>
          <a:p>
            <a:pPr algn="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734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72B8132-1432-2351-8E37-7B42717217DE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Vi sejler selvfølgelig med spiler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6DD6D5-698A-46EE-8895-726CDA7A5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6" name="Billede 5" descr="Et billede, der indeholder sejlbåd, person, skib, sejltur&#10;&#10;Automatisk genereret beskrivelse">
            <a:extLst>
              <a:ext uri="{FF2B5EF4-FFF2-40B4-BE49-F238E27FC236}">
                <a16:creationId xmlns:a16="http://schemas.microsoft.com/office/drawing/2014/main" id="{A58E0815-633A-272F-6A04-FA1FD0F30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-2" b="-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 descr="Et billede, der indeholder vand, udendørs, person, båd&#10;&#10;Automatisk genereret beskrivelse">
            <a:extLst>
              <a:ext uri="{FF2B5EF4-FFF2-40B4-BE49-F238E27FC236}">
                <a16:creationId xmlns:a16="http://schemas.microsoft.com/office/drawing/2014/main" id="{9C79DF49-00C9-4F47-AEA7-F0F072530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9" b="13301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1CEC32B-2B24-2730-CFAF-6850DF46DBA0}"/>
              </a:ext>
            </a:extLst>
          </p:cNvPr>
          <p:cNvSpPr txBox="1"/>
          <p:nvPr/>
        </p:nvSpPr>
        <p:spPr>
          <a:xfrm>
            <a:off x="411060" y="5746459"/>
            <a:ext cx="654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Opstart mandag den 6. maj 2024. </a:t>
            </a:r>
          </a:p>
        </p:txBody>
      </p:sp>
    </p:spTree>
    <p:extLst>
      <p:ext uri="{BB962C8B-B14F-4D97-AF65-F5344CB8AC3E}">
        <p14:creationId xmlns:p14="http://schemas.microsoft.com/office/powerpoint/2010/main" val="267514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Pige kapsejlads 2023</vt:lpstr>
      <vt:lpstr>Pige kapsejlads 2023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PIGE KAPSEJLADS</dc:title>
  <dc:creator>Helle Toft</dc:creator>
  <cp:lastModifiedBy>Helle Aggerholm Lay Toft - Toft Administration</cp:lastModifiedBy>
  <cp:revision>15</cp:revision>
  <dcterms:created xsi:type="dcterms:W3CDTF">2020-02-18T19:13:56Z</dcterms:created>
  <dcterms:modified xsi:type="dcterms:W3CDTF">2024-03-09T09:26:12Z</dcterms:modified>
</cp:coreProperties>
</file>