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beke Lei Kristensen" initials="VLK" lastIdx="3" clrIdx="0">
    <p:extLst>
      <p:ext uri="{19B8F6BF-5375-455C-9EA6-DF929625EA0E}">
        <p15:presenceInfo xmlns:p15="http://schemas.microsoft.com/office/powerpoint/2012/main" userId="S::vlk@hfors.dk::55cb68da-8b6b-4358-b7ad-2c2b82d96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79C"/>
    <a:srgbClr val="595392"/>
    <a:srgbClr val="4F5392"/>
    <a:srgbClr val="E31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E2A8F-B973-45C2-9EF0-7B1A377FF4A9}" type="datetimeFigureOut">
              <a:rPr lang="da-DK" smtClean="0"/>
              <a:t>13-03-2024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0E837-4EC7-42D1-AC16-B839A390067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35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01224"/>
            <a:ext cx="9144000" cy="1048265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Skriv dit navn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3221606"/>
            <a:ext cx="9144000" cy="617752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titel for præsentationen </a:t>
            </a:r>
          </a:p>
        </p:txBody>
      </p:sp>
      <p:sp>
        <p:nvSpPr>
          <p:cNvPr id="8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257DAD60-BFB8-4ECC-9067-BFE1E923786B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575983" y="1595104"/>
            <a:ext cx="704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1" dirty="0"/>
              <a:t>JYLLINGE SEJLKLUB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8DF0BA8-00D5-4CC5-8BC1-56DA3E49F8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354392"/>
            <a:ext cx="9143998" cy="369332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afdeling</a:t>
            </a:r>
            <a:endParaRPr lang="da-DK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AC060273-CBF9-495B-8755-31B179398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07" y="400942"/>
            <a:ext cx="2227583" cy="11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9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76237"/>
            <a:ext cx="9643110" cy="1325563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Dagsorden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0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E28BA584-5391-45BB-9B9B-31F1F4D94A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07" y="376237"/>
            <a:ext cx="1106812" cy="5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82779" cy="1325563"/>
          </a:xfrm>
        </p:spPr>
        <p:txBody>
          <a:bodyPr/>
          <a:lstStyle>
            <a:lvl1pPr>
              <a:defRPr b="1" baseline="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da-DK" dirty="0"/>
              <a:t>Skriv overskrift til siden her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838200" y="1900876"/>
            <a:ext cx="7440826" cy="431543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4F5392"/>
                </a:solidFill>
              </a:defRPr>
            </a:lvl1pPr>
          </a:lstStyle>
          <a:p>
            <a:pPr lvl="0"/>
            <a:r>
              <a:rPr lang="da-DK" dirty="0"/>
              <a:t>Skriv underoverskrift her 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838199" y="2326201"/>
            <a:ext cx="7440827" cy="19162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800" b="0" kern="1200" smtClean="0">
                <a:solidFill>
                  <a:schemeClr val="accent6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"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Lorem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ipsum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amet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consectetur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adipiscing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sed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do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eiusmod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tempor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incididunt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magna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ad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minim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veniam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nostrud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exercitation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ullamco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nisi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aliquip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ex ea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commodo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consequat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aute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irure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reprehenderit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voluptate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esse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cillum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eu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fugiat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nulla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pariatur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Excepteur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sint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occaecat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cupidatat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non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proident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culpa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officia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deserunt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mollit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est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."</a:t>
            </a:r>
          </a:p>
          <a:p>
            <a:pPr lvl="0"/>
            <a:endParaRPr lang="da-DK" dirty="0"/>
          </a:p>
        </p:txBody>
      </p:sp>
      <p:sp>
        <p:nvSpPr>
          <p:cNvPr id="11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2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7A4D802E-7020-4578-ADB6-DDE4CFE84E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07" y="376237"/>
            <a:ext cx="1106812" cy="5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6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93536" cy="1325563"/>
          </a:xfrm>
        </p:spPr>
        <p:txBody>
          <a:bodyPr/>
          <a:lstStyle>
            <a:lvl1pPr>
              <a:defRPr b="1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Skriv overskrift til siden her 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half" idx="13" hasCustomPrompt="1"/>
          </p:nvPr>
        </p:nvSpPr>
        <p:spPr>
          <a:xfrm>
            <a:off x="838200" y="1898348"/>
            <a:ext cx="4333026" cy="251301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4F5392"/>
                </a:solidFill>
              </a:defRPr>
            </a:lvl1pPr>
          </a:lstStyle>
          <a:p>
            <a:pPr lvl="0"/>
            <a:r>
              <a:rPr lang="da-DK" dirty="0"/>
              <a:t>Skriv underoverskrift her </a:t>
            </a:r>
          </a:p>
        </p:txBody>
      </p:sp>
      <p:sp>
        <p:nvSpPr>
          <p:cNvPr id="10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838200" y="2325587"/>
            <a:ext cx="4333031" cy="293812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800" b="0" kern="1200" smtClean="0">
                <a:solidFill>
                  <a:schemeClr val="accent6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"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Lorem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ipsum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amet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consectetur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adipiscing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sed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do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eiusmod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tempor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incididunt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magna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ad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minim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veniam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nostrud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exercitation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ullamco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nisi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aliquip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ex ea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commodo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consequat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aute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irure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reprehenderit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voluptate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esse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cillum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eu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fugiat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nulla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pariatur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Excepteur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sint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occaecat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cupidatat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non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proident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culpa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officia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deserunt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mollit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est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."</a:t>
            </a:r>
          </a:p>
          <a:p>
            <a:pPr lvl="0"/>
            <a:endParaRPr lang="da-DK" dirty="0"/>
          </a:p>
        </p:txBody>
      </p:sp>
      <p:sp>
        <p:nvSpPr>
          <p:cNvPr id="12" name="Pladsholder til diagram 11"/>
          <p:cNvSpPr>
            <a:spLocks noGrp="1"/>
          </p:cNvSpPr>
          <p:nvPr>
            <p:ph type="chart" sz="quarter" idx="14"/>
          </p:nvPr>
        </p:nvSpPr>
        <p:spPr>
          <a:xfrm>
            <a:off x="5505450" y="1906588"/>
            <a:ext cx="5848350" cy="3406775"/>
          </a:xfrm>
        </p:spPr>
        <p:txBody>
          <a:bodyPr/>
          <a:lstStyle>
            <a:lvl1pPr>
              <a:defRPr lang="da-DK" dirty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da-DK" dirty="0"/>
          </a:p>
        </p:txBody>
      </p:sp>
      <p:sp>
        <p:nvSpPr>
          <p:cNvPr id="11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5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52A27C77-2961-4068-9C89-C21AA5AC89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07" y="376237"/>
            <a:ext cx="1106812" cy="5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6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15052" cy="1325563"/>
          </a:xfrm>
        </p:spPr>
        <p:txBody>
          <a:bodyPr/>
          <a:lstStyle>
            <a:lvl1pPr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Skriv overskrift til siden her 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half" idx="13" hasCustomPrompt="1"/>
          </p:nvPr>
        </p:nvSpPr>
        <p:spPr>
          <a:xfrm>
            <a:off x="838201" y="1898962"/>
            <a:ext cx="4333026" cy="251301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rgbClr val="595392"/>
                </a:solidFill>
              </a:defRPr>
            </a:lvl1pPr>
          </a:lstStyle>
          <a:p>
            <a:pPr lvl="0"/>
            <a:r>
              <a:rPr lang="da-DK" dirty="0"/>
              <a:t>Skriv underoverskrift her </a:t>
            </a:r>
          </a:p>
        </p:txBody>
      </p:sp>
      <p:sp>
        <p:nvSpPr>
          <p:cNvPr id="10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838200" y="2325585"/>
            <a:ext cx="4333031" cy="293812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800" b="0" kern="1200" smtClean="0">
                <a:solidFill>
                  <a:schemeClr val="accent6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"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Lorem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ipsum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amet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consectetur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adipiscing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sed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do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eiusmod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tempor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incididunt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magna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ad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minim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veniam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nostrud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exercitation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ullamco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nisi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ut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aliquip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ex ea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commodo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consequat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Duis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aute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irure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reprehenderit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voluptate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velit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esse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cillum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dolore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eu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fugiat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nulla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pariatur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Excepteur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sint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occaecat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cupidatat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non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proident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,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sunt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in culpa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qui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officia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deserunt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mollit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anim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id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est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 </a:t>
            </a:r>
            <a:r>
              <a:rPr lang="da-DK" sz="1600" b="0" kern="1200" dirty="0" err="1">
                <a:solidFill>
                  <a:srgbClr val="505050"/>
                </a:solidFill>
                <a:latin typeface="+mj-lt"/>
                <a:ea typeface="+mn-ea"/>
                <a:cs typeface="+mn-cs"/>
              </a:rPr>
              <a:t>laborum</a:t>
            </a:r>
            <a:r>
              <a:rPr lang="da-DK" sz="1600" b="0" kern="1200" dirty="0">
                <a:solidFill>
                  <a:srgbClr val="505050"/>
                </a:solidFill>
                <a:latin typeface="+mj-lt"/>
                <a:ea typeface="+mn-ea"/>
                <a:cs typeface="+mn-cs"/>
              </a:rPr>
              <a:t>."</a:t>
            </a:r>
          </a:p>
          <a:p>
            <a:pPr lvl="0"/>
            <a:endParaRPr lang="da-DK" dirty="0"/>
          </a:p>
        </p:txBody>
      </p:sp>
      <p:sp>
        <p:nvSpPr>
          <p:cNvPr id="7" name="Pladsholder til SmartArt 6"/>
          <p:cNvSpPr>
            <a:spLocks noGrp="1"/>
          </p:cNvSpPr>
          <p:nvPr>
            <p:ph type="dgm" sz="quarter" idx="14"/>
          </p:nvPr>
        </p:nvSpPr>
        <p:spPr>
          <a:xfrm>
            <a:off x="5509096" y="1906588"/>
            <a:ext cx="5770562" cy="3406775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da-DK" dirty="0"/>
          </a:p>
        </p:txBody>
      </p:sp>
      <p:sp>
        <p:nvSpPr>
          <p:cNvPr id="12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2"/>
            <a:ext cx="29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0EC55276-69FE-496E-9374-BCB411DF5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07" y="376237"/>
            <a:ext cx="1106812" cy="5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6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9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874211" y="64246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18861D8-27B4-49AA-9AFC-E3C8A266BB5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3"/>
          </p:nvPr>
        </p:nvSpPr>
        <p:spPr>
          <a:xfrm>
            <a:off x="838200" y="6424613"/>
            <a:ext cx="196215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Datoen er her</a:t>
            </a:r>
          </a:p>
        </p:txBody>
      </p:sp>
      <p:sp>
        <p:nvSpPr>
          <p:cNvPr id="8" name="Pladsholder til sidefod 3">
            <a:extLst>
              <a:ext uri="{FF2B5EF4-FFF2-40B4-BE49-F238E27FC236}">
                <a16:creationId xmlns:a16="http://schemas.microsoft.com/office/drawing/2014/main" id="{B7D67F70-B8B8-4970-86B9-CE7C68E40A3B}"/>
              </a:ext>
            </a:extLst>
          </p:cNvPr>
          <p:cNvSpPr txBox="1">
            <a:spLocks/>
          </p:cNvSpPr>
          <p:nvPr userDrawn="1"/>
        </p:nvSpPr>
        <p:spPr>
          <a:xfrm>
            <a:off x="4724400" y="6424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dirty="0"/>
              <a:t>Jyllinge Sejlklub</a:t>
            </a:r>
          </a:p>
        </p:txBody>
      </p:sp>
    </p:spTree>
    <p:extLst>
      <p:ext uri="{BB962C8B-B14F-4D97-AF65-F5344CB8AC3E}">
        <p14:creationId xmlns:p14="http://schemas.microsoft.com/office/powerpoint/2010/main" val="80285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D19C5CC-E3B2-814A-960B-98D56463EA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Uwe Bjerre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3FE6A-3798-B265-07C8-A68C0B6D5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a-DK" dirty="0"/>
              <a:t>Beretning fra windsurf og ungdomsafdelingen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B6656-83C5-AF0D-1AF6-B8BE121A7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D1DE7-56F6-0FD7-EA51-2D6233D19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257DAD60-BFB8-4ECC-9067-BFE1E923786B}" type="datetime2">
              <a:rPr lang="da-DK" smtClean="0"/>
              <a:pPr/>
              <a:t>13. marts 2024</a:t>
            </a:fld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5D5C49-13CC-7510-9AC8-20A954D38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Surf-og ungdomsafdelingen</a:t>
            </a:r>
          </a:p>
        </p:txBody>
      </p:sp>
    </p:spTree>
    <p:extLst>
      <p:ext uri="{BB962C8B-B14F-4D97-AF65-F5344CB8AC3E}">
        <p14:creationId xmlns:p14="http://schemas.microsoft.com/office/powerpoint/2010/main" val="3390317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9FF9-AA72-757D-1ED3-7D61061B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E5712-1E12-47A1-7462-0C3383F97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8188A-069E-CA9F-98FA-2A4215CE0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646CB-F360-B73E-9211-8097B0216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D8D0C-EC1B-46EC-6B08-F3DB626BB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62" y="571072"/>
            <a:ext cx="3314584" cy="4424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69F3A-C262-4727-D7B0-F642E82EA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542" y="1428348"/>
            <a:ext cx="7307860" cy="45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5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3C68-0781-0B40-238C-852A68C5A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4414D-8BA7-CB36-A944-2C9440FA2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38280-5B66-5EA1-BE7F-FEB559223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6B7DE-CF92-8E7A-06D1-CB8A2C41B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9753E-CA2E-B750-A5FE-701AC394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78" y="0"/>
            <a:ext cx="9120279" cy="62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A482-FEAC-75AD-650C-397197B2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78417-9C5A-B352-67B8-DDA0B0522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D2CCA-D64E-079D-73C7-8FA5DA9DC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DD4E-18F8-23B1-82F9-3E7EF96BA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F49DA-3411-C801-773B-1D1FB2DB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49653" cy="62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1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CC56-1B51-DEDE-10D2-B7E32A5F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D9295-283C-ACC1-1C1F-0F0AB839E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36AF6-69AE-D350-4277-6CF3B6042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ADF4B-A50C-50B7-445B-FD6D52606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EEABE-15DF-8DD6-14E1-AF68B0065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15"/>
          <a:stretch/>
        </p:blipFill>
        <p:spPr>
          <a:xfrm>
            <a:off x="0" y="1335743"/>
            <a:ext cx="12192000" cy="5015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CB689-ECE9-C37F-F743-36B90F8DB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432" b="79416"/>
          <a:stretch/>
        </p:blipFill>
        <p:spPr>
          <a:xfrm>
            <a:off x="0" y="209198"/>
            <a:ext cx="519000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3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9B258-9481-ECC0-D9E8-8C78D13CC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C573F-D391-E21F-9774-4DC086D49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95FFA-DA2C-AEF2-21C7-75EE31682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45E7C-8F1B-F3D0-1111-C772A076C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F55A2-7045-0FF5-E6B3-3B7D1CA91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7" y="218005"/>
            <a:ext cx="10515600" cy="60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3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4988-8867-9CAB-C2AB-13510256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9E4E7-772C-DA71-42DD-4D962E829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812B8-64AA-CA0C-245D-4BCCA4190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4CDEF-AF1B-03B8-FD85-8475D159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24" y="68263"/>
            <a:ext cx="10428335" cy="627467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3E4F08-85A5-1A7F-A0FC-EAB67CC3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267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92D4C-068E-8CE5-DE11-D86E8395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F3C4-0175-BDB8-3565-D6F4E14CF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2B95B-37BB-66A2-FA4A-FFC3983B7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A2105-753A-2828-D7F9-AADDE261C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B0287-32A4-4554-F96A-063C6890B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49" y="68263"/>
            <a:ext cx="10364539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2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3B4C-1CBF-2BE5-7DCF-B5A1CC83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274B3-E43C-ED9C-E8A7-95824B4AD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11C93-6854-7474-8250-BE46CCF9E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7CE9A-84E8-4815-39B3-8F39D3E62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032B2-B410-8832-9802-C0DD298F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02" y="11509"/>
            <a:ext cx="11570196" cy="64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89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9BED-72BF-5F11-4D5C-82194B73F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721F-A057-B437-7A8A-04055A941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AFA93-2A66-5E23-906A-2CD2589E0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3A4FA-C3AF-7CFC-7F28-2E3889804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3EC31-A1BB-73DC-8802-1CFD4B2E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" y="37837"/>
            <a:ext cx="12040751" cy="62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2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A1AC7-F38F-97F4-F45A-F554562D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C984D-2604-345A-4D61-30D7E1ECE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E6C30-4C37-E0FB-77F8-7402DC064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8861D8-27B4-49AA-9AFC-E3C8A266BB5A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DB477-9C64-2560-83E8-7C1336691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02ECA99-D0ED-4165-B146-741A4E4942F2}" type="datetime2">
              <a:rPr lang="da-DK" smtClean="0"/>
              <a:pPr/>
              <a:t>13. marts 2024</a:t>
            </a:fld>
            <a:endParaRPr lang="da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06382C-A15D-119E-0FB8-CB8DC3D4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5227"/>
          </a:xfrm>
          <a:prstGeom prst="rect">
            <a:avLst/>
          </a:prstGeom>
        </p:spPr>
      </p:pic>
      <p:pic>
        <p:nvPicPr>
          <p:cNvPr id="12" name="Content Placeholder 8" descr="A blue red white and blue triangle with white stars and an anchor&#10;&#10;Description automatically generated">
            <a:extLst>
              <a:ext uri="{FF2B5EF4-FFF2-40B4-BE49-F238E27FC236}">
                <a16:creationId xmlns:a16="http://schemas.microsoft.com/office/drawing/2014/main" id="{4479B4F7-A5F1-9942-55AA-0D080992D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158" y="376237"/>
            <a:ext cx="1112407" cy="5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4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oftdesign">
      <a:dk1>
        <a:srgbClr val="505050"/>
      </a:dk1>
      <a:lt1>
        <a:sysClr val="window" lastClr="FFFFFF"/>
      </a:lt1>
      <a:dk2>
        <a:srgbClr val="E32527"/>
      </a:dk2>
      <a:lt2>
        <a:srgbClr val="E7E6E6"/>
      </a:lt2>
      <a:accent1>
        <a:srgbClr val="505050"/>
      </a:accent1>
      <a:accent2>
        <a:srgbClr val="E32527"/>
      </a:accent2>
      <a:accent3>
        <a:srgbClr val="A5A5A5"/>
      </a:accent3>
      <a:accent4>
        <a:srgbClr val="FFFFFF"/>
      </a:accent4>
      <a:accent5>
        <a:srgbClr val="D6DCE4"/>
      </a:accent5>
      <a:accent6>
        <a:srgbClr val="000000"/>
      </a:accent6>
      <a:hlink>
        <a:srgbClr val="505050"/>
      </a:hlink>
      <a:folHlink>
        <a:srgbClr val="E32527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abelon.potx" id="{D3749BB7-0176-4023-8F97-21F81E29E86A}" vid="{5C4694DA-E755-4E8A-B7D1-4A99284914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pBusinessModule xmlns="5b97a6e8-fc51-49bf-9a04-b146482fe40b">Personlige områder</wpBusinessModule>
    <wp_tag xmlns="abbeec68-b05e-4e2e-88e5-2ac3e13fe809">Aktiv</wp_tag>
    <wpTemplateDocumentId xmlns="abbeec68-b05e-4e2e-88e5-2ac3e13fe809" xsi:nil="true"/>
    <wpTemplateListId xmlns="abbeec68-b05e-4e2e-88e5-2ac3e13fe809" xsi:nil="true"/>
    <wpTemplateDocumentVersion xmlns="abbeec68-b05e-4e2e-88e5-2ac3e13fe809" xsi:nil="true"/>
    <wpItemLocation xmlns="14bfd2bb-3d4a-4549-9197-f3410a8da64b">648eb3519d424011bc0cbdc78ea4e583;42b154a41dfa49ba9dd4d4c5b5bf2bad;24;</wpItemLoca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DEE17FB31C8F4599C6DFCA65ECA08C" ma:contentTypeVersion="15" ma:contentTypeDescription="Opret et nyt dokument." ma:contentTypeScope="" ma:versionID="241a801b8c78f4d8f3fdc3f893604941">
  <xsd:schema xmlns:xsd="http://www.w3.org/2001/XMLSchema" xmlns:xs="http://www.w3.org/2001/XMLSchema" xmlns:p="http://schemas.microsoft.com/office/2006/metadata/properties" xmlns:ns2="abbeec68-b05e-4e2e-88e5-2ac3e13fe809" xmlns:ns3="14bfd2bb-3d4a-4549-9197-f3410a8da64b" xmlns:ns4="5b97a6e8-fc51-49bf-9a04-b146482fe40b" xmlns:ns5="029e3f6e-69a7-46dd-9591-7bd4dd231dd3" targetNamespace="http://schemas.microsoft.com/office/2006/metadata/properties" ma:root="true" ma:fieldsID="b267aac8e61712348e749c17457e21d1" ns2:_="" ns3:_="" ns4:_="" ns5:_="">
    <xsd:import namespace="abbeec68-b05e-4e2e-88e5-2ac3e13fe809"/>
    <xsd:import namespace="14bfd2bb-3d4a-4549-9197-f3410a8da64b"/>
    <xsd:import namespace="5b97a6e8-fc51-49bf-9a04-b146482fe40b"/>
    <xsd:import namespace="029e3f6e-69a7-46dd-9591-7bd4dd231dd3"/>
    <xsd:element name="properties">
      <xsd:complexType>
        <xsd:sequence>
          <xsd:element name="documentManagement">
            <xsd:complexType>
              <xsd:all>
                <xsd:element ref="ns2:wp_tag" minOccurs="0"/>
                <xsd:element ref="ns3:wpItemLocation" minOccurs="0"/>
                <xsd:element ref="ns4:wpBusinessModule" minOccurs="0"/>
                <xsd:element ref="ns2:wpTemplateListId" minOccurs="0"/>
                <xsd:element ref="ns2:wpTemplateDocumentId" minOccurs="0"/>
                <xsd:element ref="ns2:wpTemplateDocumentVersion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5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eec68-b05e-4e2e-88e5-2ac3e13fe809" elementFormDefault="qualified">
    <xsd:import namespace="http://schemas.microsoft.com/office/2006/documentManagement/types"/>
    <xsd:import namespace="http://schemas.microsoft.com/office/infopath/2007/PartnerControls"/>
    <xsd:element name="wp_tag" ma:index="8" nillable="true" ma:displayName="Stadie mærke" ma:default="Aktiv" ma:internalName="wp_tag" ma:readOnly="false">
      <xsd:simpleType>
        <xsd:restriction base="dms:Text"/>
      </xsd:simpleType>
    </xsd:element>
    <xsd:element name="wpTemplateListId" ma:index="11" nillable="true" ma:displayName="Skabelon liste ID" ma:description="ID på skabelon listen hvor skabelonen, som dokumentet er oprettet ud fra, er placeret" ma:internalName="wpTemplateListId" ma:readOnly="false">
      <xsd:simpleType>
        <xsd:restriction base="dms:Text"/>
      </xsd:simpleType>
    </xsd:element>
    <xsd:element name="wpTemplateDocumentId" ma:index="12" nillable="true" ma:displayName="Skabelon ID" ma:description="ID på skabelonen som elementet er oprettet ud fra" ma:internalName="wpTemplateDocumentId" ma:readOnly="false">
      <xsd:simpleType>
        <xsd:restriction base="dms:Text"/>
      </xsd:simpleType>
    </xsd:element>
    <xsd:element name="wpTemplateDocumentVersion" ma:index="13" nillable="true" ma:displayName="Skabelon version" ma:description="Versionsnummeret på skabelonen som elementet er oprettet ud fra" ma:internalName="wpTemplateDocumentVers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fd2bb-3d4a-4549-9197-f3410a8da64b" elementFormDefault="qualified">
    <xsd:import namespace="http://schemas.microsoft.com/office/2006/documentManagement/types"/>
    <xsd:import namespace="http://schemas.microsoft.com/office/infopath/2007/PartnerControls"/>
    <xsd:element name="wpItemLocation" ma:index="9" nillable="true" ma:displayName="wpItemLocation" ma:default="648eb3519d424011bc0cbdc78ea4e583;42b154a41dfa49ba9dd4d4c5b5bf2bad;24;" ma:internalName="wpItem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7a6e8-fc51-49bf-9a04-b146482fe40b" elementFormDefault="qualified">
    <xsd:import namespace="http://schemas.microsoft.com/office/2006/documentManagement/types"/>
    <xsd:import namespace="http://schemas.microsoft.com/office/infopath/2007/PartnerControls"/>
    <xsd:element name="wpBusinessModule" ma:index="10" nillable="true" ma:displayName="Forretningsmodul" ma:default="Personlige områder" ma:internalName="wpBusinessModul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e3f6e-69a7-46dd-9591-7bd4dd231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575780-F2A9-470C-9DFE-F95FE3110F16}">
  <ds:schemaRefs>
    <ds:schemaRef ds:uri="http://schemas.microsoft.com/office/2006/metadata/properties"/>
    <ds:schemaRef ds:uri="http://schemas.microsoft.com/office/infopath/2007/PartnerControls"/>
    <ds:schemaRef ds:uri="5b97a6e8-fc51-49bf-9a04-b146482fe40b"/>
    <ds:schemaRef ds:uri="abbeec68-b05e-4e2e-88e5-2ac3e13fe809"/>
    <ds:schemaRef ds:uri="14bfd2bb-3d4a-4549-9197-f3410a8da64b"/>
  </ds:schemaRefs>
</ds:datastoreItem>
</file>

<file path=customXml/itemProps2.xml><?xml version="1.0" encoding="utf-8"?>
<ds:datastoreItem xmlns:ds="http://schemas.openxmlformats.org/officeDocument/2006/customXml" ds:itemID="{4C23628F-1170-44FC-877C-8F45B7757C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beec68-b05e-4e2e-88e5-2ac3e13fe809"/>
    <ds:schemaRef ds:uri="14bfd2bb-3d4a-4549-9197-f3410a8da64b"/>
    <ds:schemaRef ds:uri="5b97a6e8-fc51-49bf-9a04-b146482fe40b"/>
    <ds:schemaRef ds:uri="029e3f6e-69a7-46dd-9591-7bd4dd231d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0CC725-6A03-423D-895E-B30D42B319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Jyllinge Sejlklub Skabelon</Template>
  <TotalTime>13</TotalTime>
  <Words>31</Words>
  <Application>Microsoft Office PowerPoint</Application>
  <PresentationFormat>Widescreen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Kristian E. Bergen</dc:creator>
  <cp:lastModifiedBy>Kristian E. Bergen</cp:lastModifiedBy>
  <cp:revision>1</cp:revision>
  <dcterms:created xsi:type="dcterms:W3CDTF">2024-03-13T00:05:05Z</dcterms:created>
  <dcterms:modified xsi:type="dcterms:W3CDTF">2024-03-13T00:18:49Z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0x010100D3DEE17FB31C8F4599C6DFCA65ECA08C</vt:lpwstr>
  </property>
</Properties>
</file>