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6" r:id="rId6"/>
    <p:sldId id="270" r:id="rId7"/>
    <p:sldId id="278" r:id="rId8"/>
    <p:sldId id="287" r:id="rId9"/>
    <p:sldId id="280" r:id="rId10"/>
    <p:sldId id="282" r:id="rId11"/>
    <p:sldId id="283" r:id="rId12"/>
    <p:sldId id="284" r:id="rId13"/>
    <p:sldId id="281" r:id="rId14"/>
    <p:sldId id="268" r:id="rId15"/>
    <p:sldId id="27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beke Lei Kristensen" initials="VLK" lastIdx="1" clrIdx="0">
    <p:extLst>
      <p:ext uri="{19B8F6BF-5375-455C-9EA6-DF929625EA0E}">
        <p15:presenceInfo xmlns:p15="http://schemas.microsoft.com/office/powerpoint/2012/main" userId="S::vlk@hfors.dk::55cb68da-8b6b-4358-b7ad-2c2b82d96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392"/>
    <a:srgbClr val="4F5392"/>
    <a:srgbClr val="E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284DC-CC10-D534-534F-D609C5FDC87F}" v="39" dt="2024-03-11T21:09:55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eke Lei Kristensen" userId="55cb68da-8b6b-4358-b7ad-2c2b82d96f7b" providerId="ADAL" clId="{0C6CB7BB-27F8-4D55-BEF0-2D599D4D9AE5}"/>
    <pc:docChg chg="modSld sldOrd">
      <pc:chgData name="Vibeke Lei Kristensen" userId="55cb68da-8b6b-4358-b7ad-2c2b82d96f7b" providerId="ADAL" clId="{0C6CB7BB-27F8-4D55-BEF0-2D599D4D9AE5}" dt="2024-03-11T21:12:06.015" v="1"/>
      <pc:docMkLst>
        <pc:docMk/>
      </pc:docMkLst>
      <pc:sldChg chg="ord">
        <pc:chgData name="Vibeke Lei Kristensen" userId="55cb68da-8b6b-4358-b7ad-2c2b82d96f7b" providerId="ADAL" clId="{0C6CB7BB-27F8-4D55-BEF0-2D599D4D9AE5}" dt="2024-03-11T21:12:06.015" v="1"/>
        <pc:sldMkLst>
          <pc:docMk/>
          <pc:sldMk cId="214658540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2A8F-B973-45C2-9EF0-7B1A377FF4A9}" type="datetimeFigureOut">
              <a:rPr lang="da-DK" smtClean="0"/>
              <a:t>11-03-2024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E837-4EC7-42D1-AC16-B839A39006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01224"/>
            <a:ext cx="9144000" cy="1048265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Skriv dit 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221606"/>
            <a:ext cx="9144000" cy="61775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titel for mødet </a:t>
            </a:r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57DAD60-BFB8-4ECC-9067-BFE1E923786B}" type="datetime2">
              <a:rPr lang="da-DK" smtClean="0"/>
              <a:pPr/>
              <a:t>11. marts 2024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8" y="398034"/>
            <a:ext cx="2227583" cy="1160853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2575983" y="1595104"/>
            <a:ext cx="704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/>
              <a:t>JYLLINGE SEJLKLUB</a:t>
            </a:r>
          </a:p>
        </p:txBody>
      </p:sp>
    </p:spTree>
    <p:extLst>
      <p:ext uri="{BB962C8B-B14F-4D97-AF65-F5344CB8AC3E}">
        <p14:creationId xmlns:p14="http://schemas.microsoft.com/office/powerpoint/2010/main" val="17266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76237"/>
            <a:ext cx="9758082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  <a:latin typeface="+mj-lt"/>
              </a:defRPr>
            </a:lvl2pPr>
            <a:lvl3pPr>
              <a:defRPr>
                <a:solidFill>
                  <a:schemeClr val="accent6"/>
                </a:solidFill>
                <a:latin typeface="+mj-lt"/>
              </a:defRPr>
            </a:lvl3pPr>
            <a:lvl4pPr>
              <a:defRPr>
                <a:solidFill>
                  <a:schemeClr val="accent6"/>
                </a:solidFill>
                <a:latin typeface="+mj-lt"/>
              </a:defRPr>
            </a:lvl4pPr>
            <a:lvl5pPr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82779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da-DK" dirty="0"/>
              <a:t>Skriv overskrift her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900876"/>
            <a:ext cx="7440826" cy="43154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199" y="2326201"/>
            <a:ext cx="7440827" cy="191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2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59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93536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Skriv overskrift til grafer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0" y="1898348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7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2" name="Pladsholder til diagram 11"/>
          <p:cNvSpPr>
            <a:spLocks noGrp="1"/>
          </p:cNvSpPr>
          <p:nvPr>
            <p:ph type="chart" sz="quarter" idx="14"/>
          </p:nvPr>
        </p:nvSpPr>
        <p:spPr>
          <a:xfrm>
            <a:off x="5505450" y="1906588"/>
            <a:ext cx="5848350" cy="3406775"/>
          </a:xfrm>
        </p:spPr>
        <p:txBody>
          <a:bodyPr/>
          <a:lstStyle>
            <a:lvl1pPr>
              <a:defRPr lang="da-DK" dirty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ikonet for at tilføje et diagram</a:t>
            </a:r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5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01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15052" cy="1325563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Skriv overskrift til grafer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1" y="1898962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59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5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4"/>
          </p:nvPr>
        </p:nvSpPr>
        <p:spPr>
          <a:xfrm>
            <a:off x="5509096" y="1906588"/>
            <a:ext cx="5770562" cy="3406775"/>
          </a:xfrm>
        </p:spPr>
        <p:txBody>
          <a:bodyPr/>
          <a:lstStyle/>
          <a:p>
            <a:r>
              <a:rPr lang="da-DK" dirty="0"/>
              <a:t>Klik på ikonet for at tilføje </a:t>
            </a:r>
            <a:r>
              <a:rPr lang="da-DK" dirty="0" err="1"/>
              <a:t>SmartArt</a:t>
            </a:r>
            <a:r>
              <a:rPr lang="da-DK" dirty="0"/>
              <a:t>-grafik</a:t>
            </a:r>
          </a:p>
        </p:txBody>
      </p:sp>
      <p:sp>
        <p:nvSpPr>
          <p:cNvPr id="1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8" y="230188"/>
            <a:ext cx="938083" cy="488860"/>
          </a:xfrm>
          <a:prstGeom prst="rect">
            <a:avLst/>
          </a:prstGeom>
        </p:spPr>
      </p:pic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676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59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Datoen er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28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Vibeke Lei Kristensen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Vinterbader afdelingen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57DAD60-BFB8-4ECC-9067-BFE1E923786B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97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75045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Medlemsmøde </a:t>
            </a:r>
            <a:r>
              <a:rPr lang="da-DK" dirty="0">
                <a:latin typeface="+mj-lt"/>
              </a:rPr>
              <a:t>- afholdt den 11.  marts 2024</a:t>
            </a:r>
            <a:endParaRPr lang="en-US" dirty="0"/>
          </a:p>
          <a:p>
            <a:endParaRPr lang="da-DK" sz="2000" dirty="0">
              <a:latin typeface="+mj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dirty="0"/>
              <a:t>Medlemsmøder</a:t>
            </a:r>
            <a:endParaRPr lang="da-DK" sz="4400" b="1" dirty="0"/>
          </a:p>
        </p:txBody>
      </p:sp>
    </p:spTree>
    <p:extLst>
      <p:ext uri="{BB962C8B-B14F-4D97-AF65-F5344CB8AC3E}">
        <p14:creationId xmlns:p14="http://schemas.microsoft.com/office/powerpoint/2010/main" val="214658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1BB28-0A6D-4F03-9567-75F34670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38"/>
            <a:ext cx="9758082" cy="776368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Nyt i 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F97832-BBB8-444B-BD4A-96EBCB05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761"/>
            <a:ext cx="10515600" cy="4955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Arbejdsdag ultimo september</a:t>
            </a:r>
          </a:p>
          <a:p>
            <a:r>
              <a:rPr lang="da-DK" dirty="0"/>
              <a:t>Ny sæsonstart 1. oktober 2024</a:t>
            </a:r>
            <a:endParaRPr lang="en-US" dirty="0">
              <a:solidFill>
                <a:srgbClr val="505050"/>
              </a:solidFill>
              <a:cs typeface="Calibri Light"/>
            </a:endParaRPr>
          </a:p>
          <a:p>
            <a:r>
              <a:rPr lang="da-DK" dirty="0"/>
              <a:t>Saunagus </a:t>
            </a:r>
          </a:p>
          <a:p>
            <a:r>
              <a:rPr lang="da-DK" dirty="0"/>
              <a:t>Et ønske om at få sat gelænder op på broen for at øge sikkerheden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535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9119D05-A8CD-4D0E-82A9-AD65A973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3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Tak for nu!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49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vand, himmel, udendørs, træ&#10;&#10;Automatisk genereret beskrivelse">
            <a:extLst>
              <a:ext uri="{FF2B5EF4-FFF2-40B4-BE49-F238E27FC236}">
                <a16:creationId xmlns:a16="http://schemas.microsoft.com/office/drawing/2014/main" id="{37C87FF1-E077-4D66-A513-38783DCC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9" y="0"/>
            <a:ext cx="8453121" cy="63398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CC3561-3FF2-441E-A20C-0E5223A3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60" y="68263"/>
            <a:ext cx="5259897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Vinterbader afdelingen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FC235-69F7-4FBC-A92F-8635A2EA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0" y="3328263"/>
            <a:ext cx="10515600" cy="1792377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Vinterbad afdelingen består i dag af 152 medlemmer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75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0" y="1711004"/>
            <a:ext cx="10147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Sæsonen løber officielt fra 1. oktober til 31. maj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Saunaen kan benyttes fra 1. september til 31. maj</a:t>
            </a:r>
          </a:p>
          <a:p>
            <a:r>
              <a:rPr lang="da-DK" sz="2800" dirty="0">
                <a:latin typeface="+mj-lt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>
              <a:latin typeface="+mj-lt"/>
            </a:endParaRPr>
          </a:p>
          <a:p>
            <a:endParaRPr lang="da-DK" sz="2800" dirty="0">
              <a:latin typeface="+mj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/>
              <a:t>Sæson</a:t>
            </a:r>
          </a:p>
        </p:txBody>
      </p:sp>
    </p:spTree>
    <p:extLst>
      <p:ext uri="{BB962C8B-B14F-4D97-AF65-F5344CB8AC3E}">
        <p14:creationId xmlns:p14="http://schemas.microsoft.com/office/powerpoint/2010/main" val="29376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101478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+mj-lt"/>
              </a:rPr>
              <a:t>Introduktionskursus for nye medlemmer</a:t>
            </a:r>
          </a:p>
          <a:p>
            <a:r>
              <a:rPr lang="da-DK" sz="2800" dirty="0">
                <a:latin typeface="+mj-lt"/>
              </a:rPr>
              <a:t>      	</a:t>
            </a:r>
            <a:r>
              <a:rPr lang="da-DK" dirty="0">
                <a:latin typeface="+mj-lt"/>
              </a:rPr>
              <a:t>- to introduktionskurser i hhv. september og oktober 2023 plus et ekstra </a:t>
            </a:r>
            <a:r>
              <a:rPr lang="da-DK">
                <a:latin typeface="+mj-lt"/>
              </a:rPr>
              <a:t>i februar 2024</a:t>
            </a:r>
            <a:endParaRPr lang="da-DK" dirty="0">
              <a:latin typeface="+mj-lt"/>
            </a:endParaRPr>
          </a:p>
          <a:p>
            <a:r>
              <a:rPr lang="da-DK" dirty="0">
                <a:latin typeface="+mj-lt"/>
              </a:rPr>
              <a:t>	- velkomst og information om klubben og til vinterbaderafdelingen</a:t>
            </a:r>
          </a:p>
          <a:p>
            <a:r>
              <a:rPr lang="da-DK" dirty="0">
                <a:latin typeface="+mj-lt"/>
              </a:rPr>
              <a:t>	- brug af faciliteterne, intern koordinering af badning, sikkerhed, mv.</a:t>
            </a:r>
          </a:p>
          <a:p>
            <a:r>
              <a:rPr lang="da-DK" sz="2800" dirty="0">
                <a:latin typeface="+mj-lt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/>
              <a:t>Kort fra afdelingen</a:t>
            </a:r>
          </a:p>
        </p:txBody>
      </p:sp>
    </p:spTree>
    <p:extLst>
      <p:ext uri="{BB962C8B-B14F-4D97-AF65-F5344CB8AC3E}">
        <p14:creationId xmlns:p14="http://schemas.microsoft.com/office/powerpoint/2010/main" val="199351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/>
              <a:t>Tiltag i afdelingen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8B2647F-EF08-7516-2963-F74C08C8C2C9}"/>
              </a:ext>
            </a:extLst>
          </p:cNvPr>
          <p:cNvSpPr txBox="1"/>
          <p:nvPr/>
        </p:nvSpPr>
        <p:spPr>
          <a:xfrm>
            <a:off x="3655480" y="1179443"/>
            <a:ext cx="5549480" cy="470898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+mj-lt"/>
              </a:rPr>
              <a:t>Nyt overdække til knagerække</a:t>
            </a:r>
          </a:p>
          <a:p>
            <a:r>
              <a:rPr lang="da-DK" sz="2800" dirty="0">
                <a:latin typeface="+mj-lt"/>
              </a:rPr>
              <a:t>	</a:t>
            </a:r>
            <a:r>
              <a:rPr lang="da-DK" dirty="0">
                <a:latin typeface="+mj-lt"/>
              </a:rPr>
              <a:t>	</a:t>
            </a: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r>
              <a:rPr lang="da-DK" sz="2800" dirty="0">
                <a:latin typeface="+mj-lt"/>
              </a:rPr>
              <a:t>                      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019837C-195B-C31C-28CD-D7C11FE8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25" y="1715631"/>
            <a:ext cx="2970595" cy="39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75045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Masser af badning og sauna</a:t>
            </a:r>
          </a:p>
          <a:p>
            <a:r>
              <a:rPr lang="da-DK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+mj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a-DK" sz="4400" dirty="0"/>
              <a:t>Aktiviteter i 2023</a:t>
            </a:r>
            <a:endParaRPr lang="da-DK" sz="44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5E01F3C-B3F5-B6A0-73AD-094E16DB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87" y="1992626"/>
            <a:ext cx="5071107" cy="3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771089" y="2359140"/>
            <a:ext cx="75045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Arbejdsdag i september</a:t>
            </a:r>
          </a:p>
          <a:p>
            <a:r>
              <a:rPr lang="da-DK" sz="2000" dirty="0">
                <a:latin typeface="+mj-lt"/>
              </a:rPr>
              <a:t>	- </a:t>
            </a:r>
            <a:r>
              <a:rPr lang="da-DK" dirty="0">
                <a:latin typeface="+mj-lt"/>
              </a:rPr>
              <a:t>hovedrengøring inde og ude</a:t>
            </a:r>
          </a:p>
          <a:p>
            <a:r>
              <a:rPr lang="da-DK" dirty="0">
                <a:latin typeface="+mj-lt"/>
              </a:rPr>
              <a:t>	- saunaen fik olie</a:t>
            </a:r>
          </a:p>
          <a:p>
            <a:r>
              <a:rPr lang="da-DK" dirty="0">
                <a:latin typeface="+mj-lt"/>
              </a:rPr>
              <a:t>	-  gulvet blev vasket og fik olie</a:t>
            </a:r>
          </a:p>
          <a:p>
            <a:r>
              <a:rPr lang="da-DK" dirty="0">
                <a:latin typeface="+mj-lt"/>
              </a:rPr>
              <a:t>	- Terrassen omkring saunaen blev luget og fejet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dirty="0"/>
              <a:t>Rengøringsdag</a:t>
            </a:r>
            <a:endParaRPr lang="da-DK" sz="44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E9C0415-0B81-FBB0-6790-42A0500C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72" y="1655726"/>
            <a:ext cx="2554958" cy="35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750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Fælles dyp og morgenmad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dirty="0"/>
              <a:t>Sæsonstart</a:t>
            </a:r>
            <a:endParaRPr lang="da-DK" sz="4400" b="1" dirty="0"/>
          </a:p>
        </p:txBody>
      </p:sp>
    </p:spTree>
    <p:extLst>
      <p:ext uri="{BB962C8B-B14F-4D97-AF65-F5344CB8AC3E}">
        <p14:creationId xmlns:p14="http://schemas.microsoft.com/office/powerpoint/2010/main" val="79081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8213CD-7F3D-4D91-953A-A24F41A20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636D67-ABDD-44B4-AC6A-B925ECF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11. marts 2024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741FED8-E8C0-40E6-A8C8-8CE4FEC5E0CF}"/>
              </a:ext>
            </a:extLst>
          </p:cNvPr>
          <p:cNvSpPr txBox="1"/>
          <p:nvPr/>
        </p:nvSpPr>
        <p:spPr>
          <a:xfrm>
            <a:off x="838201" y="1377629"/>
            <a:ext cx="750452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fem saunagus-mestre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+mj-lt"/>
              </a:rPr>
              <a:t>Saunagus</a:t>
            </a:r>
          </a:p>
          <a:p>
            <a:pPr lvl="1">
              <a:spcAft>
                <a:spcPts val="600"/>
              </a:spcAft>
            </a:pPr>
            <a:r>
              <a:rPr lang="da-DK" sz="2000" dirty="0">
                <a:latin typeface="+mj-lt"/>
              </a:rPr>
              <a:t>	</a:t>
            </a:r>
            <a:r>
              <a:rPr lang="da-DK" dirty="0">
                <a:latin typeface="+mj-lt"/>
              </a:rPr>
              <a:t>- fast saunagus </a:t>
            </a:r>
            <a:r>
              <a:rPr lang="da-DK" b="1" dirty="0">
                <a:latin typeface="+mj-lt"/>
              </a:rPr>
              <a:t>hver søndag </a:t>
            </a:r>
            <a:r>
              <a:rPr lang="da-DK" dirty="0">
                <a:latin typeface="+mj-lt"/>
              </a:rPr>
              <a:t>eftermiddag plus ”pop-up” saunagus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52769-9154-47DD-BE36-86CBF99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138"/>
            <a:ext cx="10515600" cy="79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dirty="0"/>
              <a:t>Saunagus</a:t>
            </a:r>
            <a:endParaRPr lang="da-DK" sz="44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0A2E094-C5C5-6CC2-2C45-B07B2ECF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61" y="2939221"/>
            <a:ext cx="4114800" cy="27432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DCC4B69-CEA9-AA91-CF98-445AA7D1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706" y="962626"/>
            <a:ext cx="2930466" cy="52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oftdesign">
      <a:dk1>
        <a:srgbClr val="505050"/>
      </a:dk1>
      <a:lt1>
        <a:sysClr val="window" lastClr="FFFFFF"/>
      </a:lt1>
      <a:dk2>
        <a:srgbClr val="E32527"/>
      </a:dk2>
      <a:lt2>
        <a:srgbClr val="E7E6E6"/>
      </a:lt2>
      <a:accent1>
        <a:srgbClr val="505050"/>
      </a:accent1>
      <a:accent2>
        <a:srgbClr val="E32527"/>
      </a:accent2>
      <a:accent3>
        <a:srgbClr val="A5A5A5"/>
      </a:accent3>
      <a:accent4>
        <a:srgbClr val="FFFFFF"/>
      </a:accent4>
      <a:accent5>
        <a:srgbClr val="D6DCE4"/>
      </a:accent5>
      <a:accent6>
        <a:srgbClr val="000000"/>
      </a:accent6>
      <a:hlink>
        <a:srgbClr val="505050"/>
      </a:hlink>
      <a:folHlink>
        <a:srgbClr val="E32527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 Skabelon PowerPoint.potx" id="{8B1DD200-F39E-4001-8161-476A4D0A8B17}" vid="{6662DA0D-072A-4B14-95B3-769C3EB322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08A062D7443148860615FE2AF17AE2" ma:contentTypeVersion="16" ma:contentTypeDescription="Opret et nyt dokument." ma:contentTypeScope="" ma:versionID="6c14491679ed2fd4fd69faccf3a875bd">
  <xsd:schema xmlns:xsd="http://www.w3.org/2001/XMLSchema" xmlns:xs="http://www.w3.org/2001/XMLSchema" xmlns:p="http://schemas.microsoft.com/office/2006/metadata/properties" xmlns:ns3="bada7b85-d99c-4c8e-8a10-fd1dacf37f8b" xmlns:ns4="ed246531-6e26-4855-a409-3f2dd618c71e" targetNamespace="http://schemas.microsoft.com/office/2006/metadata/properties" ma:root="true" ma:fieldsID="ee50fffd2b88921df8e5f1cd8e9332ea" ns3:_="" ns4:_="">
    <xsd:import namespace="bada7b85-d99c-4c8e-8a10-fd1dacf37f8b"/>
    <xsd:import namespace="ed246531-6e26-4855-a409-3f2dd618c7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a7b85-d99c-4c8e-8a10-fd1dacf37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46531-6e26-4855-a409-3f2dd618c71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da7b85-d99c-4c8e-8a10-fd1dacf37f8b" xsi:nil="true"/>
  </documentManagement>
</p:properties>
</file>

<file path=customXml/itemProps1.xml><?xml version="1.0" encoding="utf-8"?>
<ds:datastoreItem xmlns:ds="http://schemas.openxmlformats.org/officeDocument/2006/customXml" ds:itemID="{424A4BB1-9066-4B0F-B5F1-8A27ADA30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da7b85-d99c-4c8e-8a10-fd1dacf37f8b"/>
    <ds:schemaRef ds:uri="ed246531-6e26-4855-a409-3f2dd618c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72D194-91AB-49AF-83EE-53DA92CC9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0EDB6-F574-4E13-93CC-D69C31365AC1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bada7b85-d99c-4c8e-8a10-fd1dacf37f8b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d246531-6e26-4855-a409-3f2dd618c7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227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PowerPoint-præsentation</vt:lpstr>
      <vt:lpstr>Vinterbader afdelingen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Nyt i 2024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Sauna præsentation_generalforsamling 2021_17.juni</dc:title>
  <dc:creator>Jan Ludvigsen (Soft Design A/S)</dc:creator>
  <cp:lastModifiedBy>Vibeke Lei Kristensen</cp:lastModifiedBy>
  <cp:revision>44</cp:revision>
  <dcterms:created xsi:type="dcterms:W3CDTF">2015-03-05T20:26:50Z</dcterms:created>
  <dcterms:modified xsi:type="dcterms:W3CDTF">2024-03-11T21:12:17Z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0x010100DB08A062D7443148860615FE2AF17AE2</vt:lpwstr>
  </property>
</Properties>
</file>