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8" r:id="rId6"/>
    <p:sldId id="259" r:id="rId7"/>
    <p:sldId id="257" r:id="rId8"/>
    <p:sldId id="260" r:id="rId9"/>
    <p:sldId id="261" r:id="rId10"/>
    <p:sldId id="262" r:id="rId11"/>
    <p:sldId id="264" r:id="rId12"/>
    <p:sldId id="263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beke Lei Kristensen" initials="VLK" lastIdx="3" clrIdx="0">
    <p:extLst>
      <p:ext uri="{19B8F6BF-5375-455C-9EA6-DF929625EA0E}">
        <p15:presenceInfo xmlns:p15="http://schemas.microsoft.com/office/powerpoint/2012/main" userId="S::vlk@hfors.dk::55cb68da-8b6b-4358-b7ad-2c2b82d96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79C"/>
    <a:srgbClr val="595392"/>
    <a:srgbClr val="4F5392"/>
    <a:srgbClr val="E3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2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E2A8F-B973-45C2-9EF0-7B1A377FF4A9}" type="datetimeFigureOut">
              <a:rPr lang="da-DK" smtClean="0"/>
              <a:t>13-03-2024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0E837-4EC7-42D1-AC16-B839A390067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5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01224"/>
            <a:ext cx="9144000" cy="1048265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Skriv dit 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3221606"/>
            <a:ext cx="9144000" cy="61775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titel for præsentationen </a:t>
            </a:r>
          </a:p>
        </p:txBody>
      </p:sp>
      <p:sp>
        <p:nvSpPr>
          <p:cNvPr id="8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257DAD60-BFB8-4ECC-9067-BFE1E923786B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575983" y="1595104"/>
            <a:ext cx="704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/>
              <a:t>JYLLINGE SEJLKLUB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DF0BA8-00D5-4CC5-8BC1-56DA3E49F8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354392"/>
            <a:ext cx="9143998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afdeling</a:t>
            </a:r>
            <a:endParaRPr lang="da-DK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AC060273-CBF9-495B-8755-31B179398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07" y="400942"/>
            <a:ext cx="2227583" cy="11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76237"/>
            <a:ext cx="9643110" cy="1325563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Dagsorden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28BA584-5391-45BB-9B9B-31F1F4D94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82779" cy="1325563"/>
          </a:xfrm>
        </p:spPr>
        <p:txBody>
          <a:bodyPr/>
          <a:lstStyle>
            <a:lvl1pPr>
              <a:defRPr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838200" y="1900876"/>
            <a:ext cx="7440826" cy="431543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4F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199" y="2326201"/>
            <a:ext cx="7440827" cy="19162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11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7A4D802E-7020-4578-ADB6-DDE4CFE84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93536" cy="1325563"/>
          </a:xfrm>
        </p:spPr>
        <p:txBody>
          <a:bodyPr/>
          <a:lstStyle>
            <a:lvl1pPr>
              <a:defRPr b="1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3" hasCustomPrompt="1"/>
          </p:nvPr>
        </p:nvSpPr>
        <p:spPr>
          <a:xfrm>
            <a:off x="838200" y="1898348"/>
            <a:ext cx="4333026" cy="251301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4F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10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200" y="2325587"/>
            <a:ext cx="4333031" cy="293812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12" name="Pladsholder til diagram 11"/>
          <p:cNvSpPr>
            <a:spLocks noGrp="1"/>
          </p:cNvSpPr>
          <p:nvPr>
            <p:ph type="chart" sz="quarter" idx="14"/>
          </p:nvPr>
        </p:nvSpPr>
        <p:spPr>
          <a:xfrm>
            <a:off x="5505450" y="1906588"/>
            <a:ext cx="5848350" cy="3406775"/>
          </a:xfrm>
        </p:spPr>
        <p:txBody>
          <a:bodyPr/>
          <a:lstStyle>
            <a:lvl1pPr>
              <a:defRPr lang="da-DK" dirty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da-DK" dirty="0"/>
          </a:p>
        </p:txBody>
      </p:sp>
      <p:sp>
        <p:nvSpPr>
          <p:cNvPr id="11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52A27C77-2961-4068-9C89-C21AA5AC89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15052" cy="1325563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3" hasCustomPrompt="1"/>
          </p:nvPr>
        </p:nvSpPr>
        <p:spPr>
          <a:xfrm>
            <a:off x="838201" y="1898962"/>
            <a:ext cx="4333026" cy="251301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59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10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200" y="2325585"/>
            <a:ext cx="4333031" cy="293812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7" name="Pladsholder til SmartArt 6"/>
          <p:cNvSpPr>
            <a:spLocks noGrp="1"/>
          </p:cNvSpPr>
          <p:nvPr>
            <p:ph type="dgm" sz="quarter" idx="14"/>
          </p:nvPr>
        </p:nvSpPr>
        <p:spPr>
          <a:xfrm>
            <a:off x="5509096" y="1906588"/>
            <a:ext cx="5770562" cy="3406775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da-DK" dirty="0"/>
          </a:p>
        </p:txBody>
      </p:sp>
      <p:sp>
        <p:nvSpPr>
          <p:cNvPr id="12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29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0EC55276-69FE-496E-9374-BCB411DF5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9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3"/>
            <a:ext cx="196215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Datoen er her</a:t>
            </a:r>
          </a:p>
        </p:txBody>
      </p:sp>
      <p:sp>
        <p:nvSpPr>
          <p:cNvPr id="8" name="Pladsholder til sidefod 3">
            <a:extLst>
              <a:ext uri="{FF2B5EF4-FFF2-40B4-BE49-F238E27FC236}">
                <a16:creationId xmlns:a16="http://schemas.microsoft.com/office/drawing/2014/main" id="{B7D67F70-B8B8-4970-86B9-CE7C68E40A3B}"/>
              </a:ext>
            </a:extLst>
          </p:cNvPr>
          <p:cNvSpPr txBox="1">
            <a:spLocks/>
          </p:cNvSpPr>
          <p:nvPr userDrawn="1"/>
        </p:nvSpPr>
        <p:spPr>
          <a:xfrm>
            <a:off x="4724400" y="6424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dirty="0"/>
              <a:t>Jyllinge Sejlklub</a:t>
            </a:r>
          </a:p>
        </p:txBody>
      </p:sp>
    </p:spTree>
    <p:extLst>
      <p:ext uri="{BB962C8B-B14F-4D97-AF65-F5344CB8AC3E}">
        <p14:creationId xmlns:p14="http://schemas.microsoft.com/office/powerpoint/2010/main" val="80285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1CBB85-8F39-B4B7-BE2D-F7CDA399E0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Jan Kristensen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F3233-BA40-9A37-1A54-3114BF91B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Sejlerskole og turbåds afdeling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4823-3FF9-EFB9-27D3-10C6803F6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E24E2-2F88-DEED-3142-CA0924ECA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257DAD60-BFB8-4ECC-9067-BFE1E923786B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B053FD-E692-1267-F766-2272572FB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244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DB0EEE-49CE-4661-09D9-39E743844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06" y="0"/>
            <a:ext cx="8449788" cy="63403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06AA795-91CB-7C2B-DE9B-482B78F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37"/>
            <a:ext cx="9758082" cy="1325563"/>
          </a:xfrm>
        </p:spPr>
        <p:txBody>
          <a:bodyPr/>
          <a:lstStyle/>
          <a:p>
            <a:pPr algn="ctr"/>
            <a:r>
              <a:rPr lang="da-DK" dirty="0">
                <a:solidFill>
                  <a:srgbClr val="4F5392"/>
                </a:solidFill>
              </a:rPr>
              <a:t>Lidt om afdelingen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78B40FA-7918-D635-81B1-CE8440C88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584" y="4115592"/>
            <a:ext cx="6750136" cy="1770858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Teorikursus/navigation </a:t>
            </a:r>
            <a:r>
              <a:rPr lang="da-DK" sz="2000" dirty="0">
                <a:solidFill>
                  <a:schemeClr val="bg1"/>
                </a:solidFill>
              </a:rPr>
              <a:t>v. Kim og Carl</a:t>
            </a:r>
          </a:p>
          <a:p>
            <a:r>
              <a:rPr lang="da-DK" dirty="0">
                <a:solidFill>
                  <a:schemeClr val="bg1"/>
                </a:solidFill>
              </a:rPr>
              <a:t>Praktisk sejlads</a:t>
            </a:r>
          </a:p>
          <a:p>
            <a:r>
              <a:rPr lang="da-DK" dirty="0">
                <a:solidFill>
                  <a:schemeClr val="bg1"/>
                </a:solidFill>
              </a:rPr>
              <a:t>Tursejlads</a:t>
            </a:r>
          </a:p>
        </p:txBody>
      </p:sp>
    </p:spTree>
    <p:extLst>
      <p:ext uri="{BB962C8B-B14F-4D97-AF65-F5344CB8AC3E}">
        <p14:creationId xmlns:p14="http://schemas.microsoft.com/office/powerpoint/2010/main" val="424547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CBA628-BFAE-D4E0-86B6-47F152AC3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515"/>
            <a:ext cx="9758082" cy="721043"/>
          </a:xfrm>
        </p:spPr>
        <p:txBody>
          <a:bodyPr>
            <a:normAutofit/>
          </a:bodyPr>
          <a:lstStyle/>
          <a:p>
            <a:pPr algn="ctr"/>
            <a:r>
              <a:rPr lang="da-DK" sz="3600" dirty="0"/>
              <a:t>Teorikursus/navigation v. Kim og Carl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DFD442-E622-D68F-B2A6-659831ADB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95" y="1041557"/>
            <a:ext cx="4912436" cy="4866083"/>
          </a:xfrm>
        </p:spPr>
        <p:txBody>
          <a:bodyPr>
            <a:normAutofit/>
          </a:bodyPr>
          <a:lstStyle/>
          <a:p>
            <a:endParaRPr lang="da-DK" dirty="0"/>
          </a:p>
          <a:p>
            <a:r>
              <a:rPr lang="da-DK" dirty="0"/>
              <a:t>Teorihold 22/23</a:t>
            </a:r>
          </a:p>
          <a:p>
            <a:pPr>
              <a:buFontTx/>
              <a:buChar char="-"/>
            </a:pPr>
            <a:r>
              <a:rPr lang="da-DK" sz="2000" dirty="0"/>
              <a:t>dejligt igen at kunne gennemføre normal</a:t>
            </a:r>
          </a:p>
          <a:p>
            <a:pPr marL="0" indent="0">
              <a:buNone/>
            </a:pPr>
            <a:r>
              <a:rPr lang="da-DK" sz="2000" dirty="0"/>
              <a:t>    klasseundervisning</a:t>
            </a:r>
          </a:p>
          <a:p>
            <a:pPr>
              <a:buFontTx/>
              <a:buChar char="-"/>
            </a:pPr>
            <a:r>
              <a:rPr lang="da-DK" sz="2000" dirty="0"/>
              <a:t>27 elever startede i oktober 2022</a:t>
            </a:r>
          </a:p>
          <a:p>
            <a:pPr marL="0" indent="0">
              <a:buNone/>
            </a:pPr>
            <a:r>
              <a:rPr lang="da-DK" sz="2000" dirty="0"/>
              <a:t>-  25 gik til eksamen og bestod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dirty="0"/>
              <a:t>Teorihold 23/24</a:t>
            </a:r>
            <a:endParaRPr lang="da-DK" sz="2000" dirty="0"/>
          </a:p>
          <a:p>
            <a:pPr>
              <a:buFontTx/>
              <a:buChar char="-"/>
            </a:pPr>
            <a:r>
              <a:rPr lang="da-DK" sz="2000" dirty="0"/>
              <a:t>19 elever</a:t>
            </a:r>
          </a:p>
          <a:p>
            <a:pPr>
              <a:buFontTx/>
              <a:buChar char="-"/>
            </a:pPr>
            <a:r>
              <a:rPr lang="da-DK" sz="2000" dirty="0"/>
              <a:t>15 skal til eksamen torsdag, fredag og </a:t>
            </a:r>
          </a:p>
          <a:p>
            <a:pPr marL="0" indent="0">
              <a:buNone/>
            </a:pPr>
            <a:r>
              <a:rPr lang="da-DK" sz="2000" dirty="0"/>
              <a:t>     lørdag</a:t>
            </a:r>
          </a:p>
          <a:p>
            <a:pPr>
              <a:buFontTx/>
              <a:buChar char="-"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912AA-A545-BEFC-FE79-A6025449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822" y="1188070"/>
            <a:ext cx="6572058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0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BA913D2-1579-3829-428C-B0ADFCAB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24"/>
            <a:ext cx="9578425" cy="1002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3600" b="0" dirty="0"/>
              <a:t>Praktisk sejlads 2023</a:t>
            </a:r>
          </a:p>
        </p:txBody>
      </p:sp>
      <p:sp>
        <p:nvSpPr>
          <p:cNvPr id="11" name="Tekstfelt 5">
            <a:extLst>
              <a:ext uri="{FF2B5EF4-FFF2-40B4-BE49-F238E27FC236}">
                <a16:creationId xmlns:a16="http://schemas.microsoft.com/office/drawing/2014/main" id="{DCFAA95B-D464-D78C-09C8-CEF3BE6ABD10}"/>
              </a:ext>
            </a:extLst>
          </p:cNvPr>
          <p:cNvSpPr txBox="1"/>
          <p:nvPr/>
        </p:nvSpPr>
        <p:spPr>
          <a:xfrm>
            <a:off x="237481" y="1533932"/>
            <a:ext cx="4715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Fuldt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22 elever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2 nye instruktøraspiranter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18 gik til eksamen hvoraf alle bestod, </a:t>
            </a:r>
          </a:p>
          <a:p>
            <a:r>
              <a:rPr lang="da-DK" dirty="0">
                <a:latin typeface="+mj-lt"/>
              </a:rPr>
              <a:t>     på nær af en, som valgte ikke at gå op igen</a:t>
            </a:r>
          </a:p>
        </p:txBody>
      </p:sp>
      <p:sp>
        <p:nvSpPr>
          <p:cNvPr id="12" name="Tekstfelt 9">
            <a:extLst>
              <a:ext uri="{FF2B5EF4-FFF2-40B4-BE49-F238E27FC236}">
                <a16:creationId xmlns:a16="http://schemas.microsoft.com/office/drawing/2014/main" id="{A96CA9FD-9614-43C4-3772-2BB23820DD0B}"/>
              </a:ext>
            </a:extLst>
          </p:cNvPr>
          <p:cNvSpPr txBox="1"/>
          <p:nvPr/>
        </p:nvSpPr>
        <p:spPr>
          <a:xfrm>
            <a:off x="237481" y="3143906"/>
            <a:ext cx="4406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Stor opbakning til forårsklargøring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+mj-lt"/>
              </a:rPr>
              <a:t>Stort fremmøde sommeren igennem, dog lidt aftagende efter sommerferien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F44C2-9149-4A2A-3D51-DBBD9E7E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227" y="1168038"/>
            <a:ext cx="6681795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2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8620D1-FAC1-024A-B30D-AE6EF5E3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82"/>
            <a:ext cx="9758082" cy="776368"/>
          </a:xfrm>
        </p:spPr>
        <p:txBody>
          <a:bodyPr>
            <a:normAutofit/>
          </a:bodyPr>
          <a:lstStyle/>
          <a:p>
            <a:pPr algn="ctr"/>
            <a:r>
              <a:rPr lang="da-DK" sz="3600" dirty="0"/>
              <a:t>Tursejlads</a:t>
            </a:r>
          </a:p>
        </p:txBody>
      </p:sp>
      <p:sp>
        <p:nvSpPr>
          <p:cNvPr id="6" name="Tekstfelt 13">
            <a:extLst>
              <a:ext uri="{FF2B5EF4-FFF2-40B4-BE49-F238E27FC236}">
                <a16:creationId xmlns:a16="http://schemas.microsoft.com/office/drawing/2014/main" id="{58E024D6-D820-46F7-1933-6ABA331357E4}"/>
              </a:ext>
            </a:extLst>
          </p:cNvPr>
          <p:cNvSpPr txBox="1"/>
          <p:nvPr/>
        </p:nvSpPr>
        <p:spPr>
          <a:xfrm>
            <a:off x="692381" y="986034"/>
            <a:ext cx="4406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Fuldt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15 deltagere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Alle fem både i brug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Mange fine ture rundt i fjorden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Klubtur til Herslev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Natsejlads – to både deltog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Sløv afslutning på sæsonen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8AE49-35AE-7432-E1B8-85F99766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08" y="893150"/>
            <a:ext cx="3962743" cy="5279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42FF4-BDE4-9163-9CB2-A61840394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3" y="3353003"/>
            <a:ext cx="411515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E5373-2800-AE92-3ACC-A692D193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436" y="68263"/>
            <a:ext cx="8297375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1D4D4F-C4F1-69EE-40A8-D077EA35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38"/>
            <a:ext cx="9758082" cy="776368"/>
          </a:xfrm>
        </p:spPr>
        <p:txBody>
          <a:bodyPr>
            <a:normAutofit/>
          </a:bodyPr>
          <a:lstStyle/>
          <a:p>
            <a:pPr algn="ctr"/>
            <a:r>
              <a:rPr lang="da-DK" sz="3200" dirty="0"/>
              <a:t>Nyt i 2024</a:t>
            </a:r>
          </a:p>
        </p:txBody>
      </p:sp>
      <p:sp>
        <p:nvSpPr>
          <p:cNvPr id="3" name="Tekstfelt 7">
            <a:extLst>
              <a:ext uri="{FF2B5EF4-FFF2-40B4-BE49-F238E27FC236}">
                <a16:creationId xmlns:a16="http://schemas.microsoft.com/office/drawing/2014/main" id="{24C127EC-7821-8A62-3A9C-52DF5C13FE2E}"/>
              </a:ext>
            </a:extLst>
          </p:cNvPr>
          <p:cNvSpPr txBox="1"/>
          <p:nvPr/>
        </p:nvSpPr>
        <p:spPr>
          <a:xfrm>
            <a:off x="6096000" y="1678046"/>
            <a:ext cx="525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Lilleø er ved at få en ny </a:t>
            </a:r>
            <a:r>
              <a:rPr lang="da-DK" sz="2000" dirty="0" err="1">
                <a:latin typeface="+mj-lt"/>
              </a:rPr>
              <a:t>bund”maling</a:t>
            </a:r>
            <a:r>
              <a:rPr lang="da-DK" sz="2000" dirty="0">
                <a:latin typeface="+mj-lt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+mj-lt"/>
              </a:rPr>
              <a:t>Afdelings leder posten bliver delt ud på to</a:t>
            </a:r>
          </a:p>
        </p:txBody>
      </p:sp>
      <p:pic>
        <p:nvPicPr>
          <p:cNvPr id="6" name="Pladsholder til indhold 12" descr="Et billede, der indeholder himmel, udendørs, vand, båd&#10;&#10;Automatisk genereret beskrivelse">
            <a:extLst>
              <a:ext uri="{FF2B5EF4-FFF2-40B4-BE49-F238E27FC236}">
                <a16:creationId xmlns:a16="http://schemas.microsoft.com/office/drawing/2014/main" id="{A0256B9A-68F7-220A-7E45-6A9B97930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8" y="1223611"/>
            <a:ext cx="4817163" cy="3612872"/>
          </a:xfrm>
        </p:spPr>
      </p:pic>
      <p:pic>
        <p:nvPicPr>
          <p:cNvPr id="7" name="Billede 13">
            <a:extLst>
              <a:ext uri="{FF2B5EF4-FFF2-40B4-BE49-F238E27FC236}">
                <a16:creationId xmlns:a16="http://schemas.microsoft.com/office/drawing/2014/main" id="{62B7A30D-0EB6-6ADD-6554-DFD060286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" r="2311"/>
          <a:stretch/>
        </p:blipFill>
        <p:spPr>
          <a:xfrm>
            <a:off x="5577733" y="3521732"/>
            <a:ext cx="5489334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685850-6E4D-E8AD-C260-B74E3427D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37"/>
            <a:ext cx="9758082" cy="1325563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/>
              <a:t>Lidt om den kommende</a:t>
            </a:r>
            <a:r>
              <a:rPr lang="da-DK" sz="4400" b="1" dirty="0"/>
              <a:t> sæson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04978E4-7D6D-9084-0CF5-79D79730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9211" cy="4351338"/>
          </a:xfrm>
        </p:spPr>
        <p:txBody>
          <a:bodyPr>
            <a:normAutofit/>
          </a:bodyPr>
          <a:lstStyle/>
          <a:p>
            <a:r>
              <a:rPr lang="da-DK" dirty="0"/>
              <a:t>Tursejlads starter op tirsdag den 7. maj</a:t>
            </a:r>
          </a:p>
          <a:p>
            <a:r>
              <a:rPr lang="da-DK" dirty="0"/>
              <a:t>Praktisk sejlads starter op hhv. onsdag og torsdag den 1. og 2. maj</a:t>
            </a:r>
          </a:p>
          <a:p>
            <a:r>
              <a:rPr lang="da-DK" dirty="0"/>
              <a:t>Ikke helt fulde hold </a:t>
            </a:r>
            <a:r>
              <a:rPr lang="da-DK"/>
              <a:t>til praktisk </a:t>
            </a:r>
            <a:r>
              <a:rPr lang="da-DK" dirty="0"/>
              <a:t>sejlads</a:t>
            </a:r>
          </a:p>
          <a:p>
            <a:r>
              <a:rPr lang="da-DK" dirty="0"/>
              <a:t>Planer om to klubture i år (før og efter sommerferien)</a:t>
            </a:r>
          </a:p>
          <a:p>
            <a:r>
              <a:rPr lang="da-DK" dirty="0"/>
              <a:t>Natsejlads - alle er velkomne!</a:t>
            </a:r>
          </a:p>
          <a:p>
            <a:r>
              <a:rPr lang="da-DK" dirty="0"/>
              <a:t>Grillaftener</a:t>
            </a:r>
          </a:p>
          <a:p>
            <a:r>
              <a:rPr lang="da-DK" dirty="0"/>
              <a:t>Gløgg aften med bevis overrækkelse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512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9" descr="Et billede, der indeholder himmel, udendørs, vand, bred&#10;&#10;Automatisk genereret beskrivelse">
            <a:extLst>
              <a:ext uri="{FF2B5EF4-FFF2-40B4-BE49-F238E27FC236}">
                <a16:creationId xmlns:a16="http://schemas.microsoft.com/office/drawing/2014/main" id="{74FA8552-21F2-5454-FBC2-F17E956F5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60" y="0"/>
            <a:ext cx="8453119" cy="63398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9ED1-5BAC-085A-6A2C-6700CF456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62DD-93D1-9B27-95B6-B2250D513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3" name="Tekstfelt 10">
            <a:extLst>
              <a:ext uri="{FF2B5EF4-FFF2-40B4-BE49-F238E27FC236}">
                <a16:creationId xmlns:a16="http://schemas.microsoft.com/office/drawing/2014/main" id="{BDD65B9A-218B-D10F-2727-1AE36013090B}"/>
              </a:ext>
            </a:extLst>
          </p:cNvPr>
          <p:cNvSpPr txBox="1"/>
          <p:nvPr/>
        </p:nvSpPr>
        <p:spPr>
          <a:xfrm>
            <a:off x="3398520" y="518160"/>
            <a:ext cx="539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Tak for nu!!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CE6741-FA97-2D74-1E1A-60A638BE8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1380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oftdesign">
      <a:dk1>
        <a:srgbClr val="505050"/>
      </a:dk1>
      <a:lt1>
        <a:sysClr val="window" lastClr="FFFFFF"/>
      </a:lt1>
      <a:dk2>
        <a:srgbClr val="E32527"/>
      </a:dk2>
      <a:lt2>
        <a:srgbClr val="E7E6E6"/>
      </a:lt2>
      <a:accent1>
        <a:srgbClr val="505050"/>
      </a:accent1>
      <a:accent2>
        <a:srgbClr val="E32527"/>
      </a:accent2>
      <a:accent3>
        <a:srgbClr val="A5A5A5"/>
      </a:accent3>
      <a:accent4>
        <a:srgbClr val="FFFFFF"/>
      </a:accent4>
      <a:accent5>
        <a:srgbClr val="D6DCE4"/>
      </a:accent5>
      <a:accent6>
        <a:srgbClr val="000000"/>
      </a:accent6>
      <a:hlink>
        <a:srgbClr val="505050"/>
      </a:hlink>
      <a:folHlink>
        <a:srgbClr val="E32527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belon.potx" id="{D3749BB7-0176-4023-8F97-21F81E29E86A}" vid="{5C4694DA-E755-4E8A-B7D1-4A99284914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DEE17FB31C8F4599C6DFCA65ECA08C" ma:contentTypeVersion="15" ma:contentTypeDescription="Opret et nyt dokument." ma:contentTypeScope="" ma:versionID="241a801b8c78f4d8f3fdc3f893604941">
  <xsd:schema xmlns:xsd="http://www.w3.org/2001/XMLSchema" xmlns:xs="http://www.w3.org/2001/XMLSchema" xmlns:p="http://schemas.microsoft.com/office/2006/metadata/properties" xmlns:ns2="abbeec68-b05e-4e2e-88e5-2ac3e13fe809" xmlns:ns3="14bfd2bb-3d4a-4549-9197-f3410a8da64b" xmlns:ns4="5b97a6e8-fc51-49bf-9a04-b146482fe40b" xmlns:ns5="029e3f6e-69a7-46dd-9591-7bd4dd231dd3" targetNamespace="http://schemas.microsoft.com/office/2006/metadata/properties" ma:root="true" ma:fieldsID="b267aac8e61712348e749c17457e21d1" ns2:_="" ns3:_="" ns4:_="" ns5:_="">
    <xsd:import namespace="abbeec68-b05e-4e2e-88e5-2ac3e13fe809"/>
    <xsd:import namespace="14bfd2bb-3d4a-4549-9197-f3410a8da64b"/>
    <xsd:import namespace="5b97a6e8-fc51-49bf-9a04-b146482fe40b"/>
    <xsd:import namespace="029e3f6e-69a7-46dd-9591-7bd4dd231dd3"/>
    <xsd:element name="properties">
      <xsd:complexType>
        <xsd:sequence>
          <xsd:element name="documentManagement">
            <xsd:complexType>
              <xsd:all>
                <xsd:element ref="ns2:wp_tag" minOccurs="0"/>
                <xsd:element ref="ns3:wpItemLocation" minOccurs="0"/>
                <xsd:element ref="ns4:wpBusinessModule" minOccurs="0"/>
                <xsd:element ref="ns2:wpTemplateListId" minOccurs="0"/>
                <xsd:element ref="ns2:wpTemplateDocumentId" minOccurs="0"/>
                <xsd:element ref="ns2:wpTemplateDocumentVersion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8" nillable="true" ma:displayName="Stadie mærke" ma:default="Aktiv" ma:internalName="wp_tag" ma:readOnly="false">
      <xsd:simpleType>
        <xsd:restriction base="dms:Text"/>
      </xsd:simpleType>
    </xsd:element>
    <xsd:element name="wpTemplateListId" ma:index="11" nillable="true" ma:displayName="Skabelon liste ID" ma:description="ID på skabelon listen hvor skabelonen, som dokumentet er oprettet ud fra, er placeret" ma:internalName="wpTemplateListId" ma:readOnly="false">
      <xsd:simpleType>
        <xsd:restriction base="dms:Text"/>
      </xsd:simpleType>
    </xsd:element>
    <xsd:element name="wpTemplateDocumentId" ma:index="12" nillable="true" ma:displayName="Skabelon ID" ma:description="ID på skabelonen som elementet er oprettet ud fra" ma:internalName="wpTemplateDocumentId" ma:readOnly="false">
      <xsd:simpleType>
        <xsd:restriction base="dms:Text"/>
      </xsd:simpleType>
    </xsd:element>
    <xsd:element name="wpTemplateDocumentVersion" ma:index="13" nillable="true" ma:displayName="Skabelon version" ma:description="Versionsnummeret på skabelonen som elementet er oprettet ud fra" ma:internalName="wpTemplateDocumentVers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9" nillable="true" ma:displayName="wpItemLocation" ma:default="648eb3519d424011bc0cbdc78ea4e583;42b154a41dfa49ba9dd4d4c5b5bf2bad;24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7a6e8-fc51-49bf-9a04-b146482fe40b" elementFormDefault="qualified">
    <xsd:import namespace="http://schemas.microsoft.com/office/2006/documentManagement/types"/>
    <xsd:import namespace="http://schemas.microsoft.com/office/infopath/2007/PartnerControls"/>
    <xsd:element name="wpBusinessModule" ma:index="10" nillable="true" ma:displayName="Forretningsmodul" ma:default="Personlige områder" ma:internalName="wpBusinessModul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e3f6e-69a7-46dd-9591-7bd4dd231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BusinessModule xmlns="5b97a6e8-fc51-49bf-9a04-b146482fe40b">Personlige områder</wpBusinessModule>
    <wp_tag xmlns="abbeec68-b05e-4e2e-88e5-2ac3e13fe809">Aktiv</wp_tag>
    <wpTemplateDocumentId xmlns="abbeec68-b05e-4e2e-88e5-2ac3e13fe809" xsi:nil="true"/>
    <wpTemplateListId xmlns="abbeec68-b05e-4e2e-88e5-2ac3e13fe809" xsi:nil="true"/>
    <wpTemplateDocumentVersion xmlns="abbeec68-b05e-4e2e-88e5-2ac3e13fe809" xsi:nil="true"/>
    <wpItemLocation xmlns="14bfd2bb-3d4a-4549-9197-f3410a8da64b">648eb3519d424011bc0cbdc78ea4e583;42b154a41dfa49ba9dd4d4c5b5bf2bad;24;</wpItemLocation>
  </documentManagement>
</p:properties>
</file>

<file path=customXml/itemProps1.xml><?xml version="1.0" encoding="utf-8"?>
<ds:datastoreItem xmlns:ds="http://schemas.openxmlformats.org/officeDocument/2006/customXml" ds:itemID="{400CC725-6A03-423D-895E-B30D42B319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23628F-1170-44FC-877C-8F45B7757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beec68-b05e-4e2e-88e5-2ac3e13fe809"/>
    <ds:schemaRef ds:uri="14bfd2bb-3d4a-4549-9197-f3410a8da64b"/>
    <ds:schemaRef ds:uri="5b97a6e8-fc51-49bf-9a04-b146482fe40b"/>
    <ds:schemaRef ds:uri="029e3f6e-69a7-46dd-9591-7bd4dd231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575780-F2A9-470C-9DFE-F95FE3110F16}">
  <ds:schemaRefs>
    <ds:schemaRef ds:uri="http://schemas.microsoft.com/office/2006/metadata/properties"/>
    <ds:schemaRef ds:uri="http://schemas.microsoft.com/office/infopath/2007/PartnerControls"/>
    <ds:schemaRef ds:uri="5b97a6e8-fc51-49bf-9a04-b146482fe40b"/>
    <ds:schemaRef ds:uri="abbeec68-b05e-4e2e-88e5-2ac3e13fe809"/>
    <ds:schemaRef ds:uri="14bfd2bb-3d4a-4549-9197-f3410a8da64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Jyllinge Sejlklub Skabelon</Template>
  <TotalTime>5</TotalTime>
  <Words>242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PowerPoint Presentation</vt:lpstr>
      <vt:lpstr>Lidt om afdelingen</vt:lpstr>
      <vt:lpstr>Teorikursus/navigation v. Kim og Carl</vt:lpstr>
      <vt:lpstr>Praktisk sejlads 2023</vt:lpstr>
      <vt:lpstr>Tursejlads</vt:lpstr>
      <vt:lpstr>PowerPoint Presentation</vt:lpstr>
      <vt:lpstr>Nyt i 2024</vt:lpstr>
      <vt:lpstr>Lidt om den kommende sæson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E. Bergen</dc:creator>
  <cp:lastModifiedBy>Kristian E. Bergen</cp:lastModifiedBy>
  <cp:revision>2</cp:revision>
  <dcterms:created xsi:type="dcterms:W3CDTF">2024-03-13T00:34:44Z</dcterms:created>
  <dcterms:modified xsi:type="dcterms:W3CDTF">2024-03-13T00:41:36Z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0x010100D3DEE17FB31C8F4599C6DFCA65ECA08C</vt:lpwstr>
  </property>
</Properties>
</file>