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57" r:id="rId4"/>
    <p:sldId id="292" r:id="rId5"/>
    <p:sldId id="258" r:id="rId6"/>
    <p:sldId id="290" r:id="rId7"/>
    <p:sldId id="285" r:id="rId8"/>
    <p:sldId id="287" r:id="rId9"/>
    <p:sldId id="288" r:id="rId10"/>
    <p:sldId id="276" r:id="rId11"/>
    <p:sldId id="289" r:id="rId12"/>
    <p:sldId id="279" r:id="rId13"/>
    <p:sldId id="262" r:id="rId14"/>
    <p:sldId id="291" r:id="rId15"/>
    <p:sldId id="295" r:id="rId16"/>
    <p:sldId id="283" r:id="rId17"/>
    <p:sldId id="273" r:id="rId18"/>
    <p:sldId id="281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Henning Hansen" userId="47fc88ecf1042993" providerId="LiveId" clId="{01FD9ECD-4D55-4CFB-A3ED-74703749980B}"/>
    <pc:docChg chg="custSel delSld modSld">
      <pc:chgData name="Hans Henning Hansen" userId="47fc88ecf1042993" providerId="LiveId" clId="{01FD9ECD-4D55-4CFB-A3ED-74703749980B}" dt="2024-03-08T20:00:30.076" v="185" actId="2696"/>
      <pc:docMkLst>
        <pc:docMk/>
      </pc:docMkLst>
      <pc:sldChg chg="modSp mod">
        <pc:chgData name="Hans Henning Hansen" userId="47fc88ecf1042993" providerId="LiveId" clId="{01FD9ECD-4D55-4CFB-A3ED-74703749980B}" dt="2024-03-03T19:58:29.956" v="151" actId="20577"/>
        <pc:sldMkLst>
          <pc:docMk/>
          <pc:sldMk cId="0" sldId="258"/>
        </pc:sldMkLst>
        <pc:spChg chg="mod">
          <ac:chgData name="Hans Henning Hansen" userId="47fc88ecf1042993" providerId="LiveId" clId="{01FD9ECD-4D55-4CFB-A3ED-74703749980B}" dt="2024-03-03T19:58:29.956" v="151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Hans Henning Hansen" userId="47fc88ecf1042993" providerId="LiveId" clId="{01FD9ECD-4D55-4CFB-A3ED-74703749980B}" dt="2024-03-03T20:00:12.545" v="152" actId="6549"/>
        <pc:sldMkLst>
          <pc:docMk/>
          <pc:sldMk cId="0" sldId="273"/>
        </pc:sldMkLst>
        <pc:spChg chg="mod">
          <ac:chgData name="Hans Henning Hansen" userId="47fc88ecf1042993" providerId="LiveId" clId="{01FD9ECD-4D55-4CFB-A3ED-74703749980B}" dt="2024-03-03T20:00:12.545" v="152" actId="6549"/>
          <ac:spMkLst>
            <pc:docMk/>
            <pc:sldMk cId="0" sldId="273"/>
            <ac:spMk id="6" creationId="{00000000-0000-0000-0000-000000000000}"/>
          </ac:spMkLst>
        </pc:spChg>
      </pc:sldChg>
      <pc:sldChg chg="del mod modShow">
        <pc:chgData name="Hans Henning Hansen" userId="47fc88ecf1042993" providerId="LiveId" clId="{01FD9ECD-4D55-4CFB-A3ED-74703749980B}" dt="2024-03-08T20:00:30.076" v="185" actId="2696"/>
        <pc:sldMkLst>
          <pc:docMk/>
          <pc:sldMk cId="1243133031" sldId="278"/>
        </pc:sldMkLst>
      </pc:sldChg>
      <pc:sldChg chg="modSp mod">
        <pc:chgData name="Hans Henning Hansen" userId="47fc88ecf1042993" providerId="LiveId" clId="{01FD9ECD-4D55-4CFB-A3ED-74703749980B}" dt="2024-03-08T20:00:04.522" v="184" actId="6549"/>
        <pc:sldMkLst>
          <pc:docMk/>
          <pc:sldMk cId="3792746962" sldId="280"/>
        </pc:sldMkLst>
        <pc:spChg chg="mod">
          <ac:chgData name="Hans Henning Hansen" userId="47fc88ecf1042993" providerId="LiveId" clId="{01FD9ECD-4D55-4CFB-A3ED-74703749980B}" dt="2024-03-08T20:00:04.522" v="184" actId="6549"/>
          <ac:spMkLst>
            <pc:docMk/>
            <pc:sldMk cId="3792746962" sldId="280"/>
            <ac:spMk id="2" creationId="{F3DD33C0-D323-CE6F-EF9C-01FA1FFABDA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93078-DC8B-4EAB-B2AA-820D2E5836F1}" type="datetimeFigureOut">
              <a:rPr lang="da-DK" smtClean="0"/>
              <a:t>08-03-2024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A8A00-9B68-4403-84B9-D22FCDC473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170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A8A00-9B68-4403-84B9-D22FCDC4735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75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FDA9-8BFC-4B63-8665-EDEAFF3E838A}" type="datetimeFigureOut">
              <a:rPr lang="da-DK" smtClean="0"/>
              <a:pPr/>
              <a:t>08-03-2024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5ACB-21B6-4F1D-886A-CE6F875273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FDA9-8BFC-4B63-8665-EDEAFF3E838A}" type="datetimeFigureOut">
              <a:rPr lang="da-DK" smtClean="0"/>
              <a:pPr/>
              <a:t>08-03-2024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5ACB-21B6-4F1D-886A-CE6F875273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FDA9-8BFC-4B63-8665-EDEAFF3E838A}" type="datetimeFigureOut">
              <a:rPr lang="da-DK" smtClean="0"/>
              <a:pPr/>
              <a:t>08-03-2024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5ACB-21B6-4F1D-886A-CE6F875273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FDA9-8BFC-4B63-8665-EDEAFF3E838A}" type="datetimeFigureOut">
              <a:rPr lang="da-DK" smtClean="0"/>
              <a:pPr/>
              <a:t>08-03-2024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5ACB-21B6-4F1D-886A-CE6F875273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FDA9-8BFC-4B63-8665-EDEAFF3E838A}" type="datetimeFigureOut">
              <a:rPr lang="da-DK" smtClean="0"/>
              <a:pPr/>
              <a:t>08-03-2024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5ACB-21B6-4F1D-886A-CE6F875273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FDA9-8BFC-4B63-8665-EDEAFF3E838A}" type="datetimeFigureOut">
              <a:rPr lang="da-DK" smtClean="0"/>
              <a:pPr/>
              <a:t>08-03-2024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5ACB-21B6-4F1D-886A-CE6F875273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FDA9-8BFC-4B63-8665-EDEAFF3E838A}" type="datetimeFigureOut">
              <a:rPr lang="da-DK" smtClean="0"/>
              <a:pPr/>
              <a:t>08-03-2024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5ACB-21B6-4F1D-886A-CE6F875273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FDA9-8BFC-4B63-8665-EDEAFF3E838A}" type="datetimeFigureOut">
              <a:rPr lang="da-DK" smtClean="0"/>
              <a:pPr/>
              <a:t>08-03-2024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5ACB-21B6-4F1D-886A-CE6F875273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FDA9-8BFC-4B63-8665-EDEAFF3E838A}" type="datetimeFigureOut">
              <a:rPr lang="da-DK" smtClean="0"/>
              <a:pPr/>
              <a:t>08-03-2024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5ACB-21B6-4F1D-886A-CE6F875273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FDA9-8BFC-4B63-8665-EDEAFF3E838A}" type="datetimeFigureOut">
              <a:rPr lang="da-DK" smtClean="0"/>
              <a:pPr/>
              <a:t>08-03-2024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5ACB-21B6-4F1D-886A-CE6F875273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FDA9-8BFC-4B63-8665-EDEAFF3E838A}" type="datetimeFigureOut">
              <a:rPr lang="da-DK" smtClean="0"/>
              <a:pPr/>
              <a:t>08-03-2024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5ACB-21B6-4F1D-886A-CE6F875273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FDA9-8BFC-4B63-8665-EDEAFF3E838A}" type="datetimeFigureOut">
              <a:rPr lang="da-DK" smtClean="0"/>
              <a:pPr/>
              <a:t>08-03-2024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65ACB-21B6-4F1D-886A-CE6F8752738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r>
              <a:rPr lang="da-DK" dirty="0"/>
              <a:t>Beretning 2023</a:t>
            </a:r>
            <a:br>
              <a:rPr lang="da-DK" dirty="0"/>
            </a:br>
            <a:r>
              <a:rPr lang="da-DK" dirty="0"/>
              <a:t>kajakafdeling</a:t>
            </a:r>
          </a:p>
        </p:txBody>
      </p:sp>
      <p:pic>
        <p:nvPicPr>
          <p:cNvPr id="8" name="Billede 7" descr="Et billede, der indeholder udendørs, sky, båd, sport&#10;&#10;Automatisk genereret beskrivelse">
            <a:extLst>
              <a:ext uri="{FF2B5EF4-FFF2-40B4-BE49-F238E27FC236}">
                <a16:creationId xmlns:a16="http://schemas.microsoft.com/office/drawing/2014/main" id="{18358433-8E0A-A9FA-6AE3-56F2D3632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7" y="2622973"/>
            <a:ext cx="8236826" cy="45766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 </a:t>
            </a:r>
            <a:r>
              <a:rPr lang="da-DK" sz="3600" dirty="0"/>
              <a:t>Hvad laver de dog ?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6046A439-1626-F955-0EC9-3D881692C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4691" y="16288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430B0-6C29-C075-231A-A1D26A09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Socialt samvær</a:t>
            </a:r>
          </a:p>
        </p:txBody>
      </p:sp>
      <p:pic>
        <p:nvPicPr>
          <p:cNvPr id="5" name="Pladsholder til indhold 4" descr="Et billede, der indeholder udendørs, sø, vand, sky&#10;&#10;Automatisk genereret beskrivelse">
            <a:extLst>
              <a:ext uri="{FF2B5EF4-FFF2-40B4-BE49-F238E27FC236}">
                <a16:creationId xmlns:a16="http://schemas.microsoft.com/office/drawing/2014/main" id="{6C250279-C9FD-4AC9-FDF0-B166577DC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7638"/>
            <a:ext cx="5832648" cy="5354695"/>
          </a:xfrm>
        </p:spPr>
      </p:pic>
    </p:spTree>
    <p:extLst>
      <p:ext uri="{BB962C8B-B14F-4D97-AF65-F5344CB8AC3E}">
        <p14:creationId xmlns:p14="http://schemas.microsoft.com/office/powerpoint/2010/main" val="96727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64C9A-BC6D-F362-1408-91AEF675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Tur til Møns klint</a:t>
            </a:r>
          </a:p>
        </p:txBody>
      </p:sp>
      <p:pic>
        <p:nvPicPr>
          <p:cNvPr id="6" name="Pladsholder til indhold 5" descr="Et billede, der indeholder udendørs, sky, vand, båd&#10;&#10;Automatisk genereret beskrivelse">
            <a:extLst>
              <a:ext uri="{FF2B5EF4-FFF2-40B4-BE49-F238E27FC236}">
                <a16:creationId xmlns:a16="http://schemas.microsoft.com/office/drawing/2014/main" id="{709385C2-7780-4A49-DB36-41356EFA0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60" y="1196752"/>
            <a:ext cx="7155639" cy="5366729"/>
          </a:xfrm>
        </p:spPr>
      </p:pic>
    </p:spTree>
    <p:extLst>
      <p:ext uri="{BB962C8B-B14F-4D97-AF65-F5344CB8AC3E}">
        <p14:creationId xmlns:p14="http://schemas.microsoft.com/office/powerpoint/2010/main" val="10380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7D37C-8035-A8BD-D852-624F7F7A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Mandagsaften med Susanne Jars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 descr="Et billede, der indeholder tøj, stol, scene, person&#10;&#10;Automatisk genereret beskrivelse">
            <a:extLst>
              <a:ext uri="{FF2B5EF4-FFF2-40B4-BE49-F238E27FC236}">
                <a16:creationId xmlns:a16="http://schemas.microsoft.com/office/drawing/2014/main" id="{C12CDD78-0185-1FE4-0210-D4F5D8AC70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458956" cy="55813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6E2D0-26A7-367E-80ED-6F9D6409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Kursus med Mette Barfod</a:t>
            </a:r>
          </a:p>
        </p:txBody>
      </p:sp>
      <p:pic>
        <p:nvPicPr>
          <p:cNvPr id="5" name="Pladsholder til indhold 4" descr="Et billede, der indeholder tøj, person, fodtøj, indendørs&#10;&#10;Automatisk genereret beskrivelse">
            <a:extLst>
              <a:ext uri="{FF2B5EF4-FFF2-40B4-BE49-F238E27FC236}">
                <a16:creationId xmlns:a16="http://schemas.microsoft.com/office/drawing/2014/main" id="{C4C4D4D3-0887-1331-DA93-55CA4ABFD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39" y="1600200"/>
            <a:ext cx="6048521" cy="4525963"/>
          </a:xfrm>
        </p:spPr>
      </p:pic>
    </p:spTree>
    <p:extLst>
      <p:ext uri="{BB962C8B-B14F-4D97-AF65-F5344CB8AC3E}">
        <p14:creationId xmlns:p14="http://schemas.microsoft.com/office/powerpoint/2010/main" val="61105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61D08-BCD3-08CC-B7AE-D5B01402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Tur til  </a:t>
            </a:r>
            <a:r>
              <a:rPr lang="da-DK" dirty="0" err="1"/>
              <a:t>Jærnavik</a:t>
            </a:r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450FC19A-FA67-5233-3627-A450F0FEB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94" y="2396302"/>
            <a:ext cx="5210902" cy="2419688"/>
          </a:xfr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F674BE8-DF58-F2D7-EC8D-269C36C13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221683"/>
            <a:ext cx="3456384" cy="52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9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5C6EC-7CE9-4899-6EB8-4D1FA004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Det kommende år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4632D1-83C3-749F-E38E-15A678ECD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Ture i og ud af fjorden</a:t>
            </a:r>
          </a:p>
          <a:p>
            <a:r>
              <a:rPr lang="da-DK" dirty="0"/>
              <a:t>Større </a:t>
            </a:r>
            <a:r>
              <a:rPr lang="da-DK" dirty="0" err="1"/>
              <a:t>udlandsture</a:t>
            </a:r>
            <a:endParaRPr lang="da-DK" dirty="0"/>
          </a:p>
          <a:p>
            <a:r>
              <a:rPr lang="da-DK" dirty="0"/>
              <a:t>Ipp2 kurser</a:t>
            </a:r>
          </a:p>
          <a:p>
            <a:r>
              <a:rPr lang="da-DK" dirty="0"/>
              <a:t>IPP 1 instruktør kursus</a:t>
            </a:r>
          </a:p>
          <a:p>
            <a:r>
              <a:rPr lang="da-DK" dirty="0"/>
              <a:t>Videreuddannelse til IPP3</a:t>
            </a:r>
          </a:p>
          <a:p>
            <a:r>
              <a:rPr lang="da-DK" dirty="0"/>
              <a:t>Teknikkurser</a:t>
            </a:r>
          </a:p>
          <a:p>
            <a:r>
              <a:rPr lang="da-DK" dirty="0"/>
              <a:t>Opdyrke socialt samvær omkring aktiviteterne</a:t>
            </a:r>
          </a:p>
        </p:txBody>
      </p:sp>
    </p:spTree>
    <p:extLst>
      <p:ext uri="{BB962C8B-B14F-4D97-AF65-F5344CB8AC3E}">
        <p14:creationId xmlns:p14="http://schemas.microsoft.com/office/powerpoint/2010/main" val="3685956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Afdelingsledelse</a:t>
            </a:r>
          </a:p>
        </p:txBody>
      </p:sp>
      <p:pic>
        <p:nvPicPr>
          <p:cNvPr id="4" name="Content Placeholder 3" descr="Bestyrel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175500" cy="355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515719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/>
              <a:t>Hans,Jørn,Christian,Steen</a:t>
            </a:r>
            <a:r>
              <a:rPr lang="da-DK" sz="2400" dirty="0"/>
              <a:t> Lilja, Steen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 descr="Et billede, der indeholder vand, udendørs, himmel, solnedgang">
            <a:extLst>
              <a:ext uri="{FF2B5EF4-FFF2-40B4-BE49-F238E27FC236}">
                <a16:creationId xmlns:a16="http://schemas.microsoft.com/office/drawing/2014/main" id="{67FAA36B-770B-5576-4CAF-4A6A72C78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1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33C0-D323-CE6F-EF9C-01FA1FFA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6309320"/>
          </a:xfrm>
        </p:spPr>
        <p:txBody>
          <a:bodyPr>
            <a:normAutofit fontScale="90000"/>
          </a:bodyPr>
          <a:lstStyle/>
          <a:p>
            <a:pPr algn="l"/>
            <a:br>
              <a:rPr lang="da-DK" sz="3200" dirty="0"/>
            </a:br>
            <a:br>
              <a:rPr lang="da-DK" sz="3200" dirty="0"/>
            </a:br>
            <a:br>
              <a:rPr lang="da-DK" sz="3200" dirty="0"/>
            </a:br>
            <a:br>
              <a:rPr lang="da-DK" sz="3200" dirty="0"/>
            </a:br>
            <a:br>
              <a:rPr lang="da-DK" sz="3200" dirty="0"/>
            </a:br>
            <a:br>
              <a:rPr lang="da-DK" sz="3200" dirty="0"/>
            </a:br>
            <a:r>
              <a:rPr lang="da-DK" sz="3200" dirty="0"/>
              <a:t>Aktivitet</a:t>
            </a:r>
            <a:br>
              <a:rPr lang="da-DK" sz="3200" dirty="0"/>
            </a:br>
            <a:r>
              <a:rPr lang="da-DK" sz="3100" dirty="0"/>
              <a:t>Der har været en pæn </a:t>
            </a:r>
            <a:r>
              <a:rPr lang="da-DK" sz="3100" dirty="0" err="1"/>
              <a:t>roaktivitet</a:t>
            </a:r>
            <a:r>
              <a:rPr lang="da-DK" sz="3100" dirty="0"/>
              <a:t> i det forgangne år, dog nok lidt mindre på grund af der drilske vejr.</a:t>
            </a:r>
            <a:br>
              <a:rPr lang="da-DK" sz="3100" dirty="0"/>
            </a:br>
            <a:r>
              <a:rPr lang="da-DK" sz="3100" dirty="0"/>
              <a:t>I foråret gik vi over til det nye </a:t>
            </a:r>
            <a:r>
              <a:rPr lang="da-DK" sz="3100" dirty="0" err="1"/>
              <a:t>rokort</a:t>
            </a:r>
            <a:r>
              <a:rPr lang="da-DK" sz="3100" dirty="0"/>
              <a:t> og intranet. </a:t>
            </a:r>
            <a:r>
              <a:rPr lang="da-DK" sz="3100" dirty="0" err="1"/>
              <a:t>Rokortet</a:t>
            </a:r>
            <a:r>
              <a:rPr lang="da-DK" sz="3100" dirty="0"/>
              <a:t> er en integreret del i </a:t>
            </a:r>
            <a:r>
              <a:rPr lang="da-DK" sz="3100" dirty="0" err="1"/>
              <a:t>memberlinks</a:t>
            </a:r>
            <a:r>
              <a:rPr lang="da-DK" sz="3100" dirty="0"/>
              <a:t> </a:t>
            </a:r>
            <a:r>
              <a:rPr lang="da-DK" sz="3100" dirty="0" err="1"/>
              <a:t>programpakke,som</a:t>
            </a:r>
            <a:r>
              <a:rPr lang="da-DK" sz="3100" dirty="0"/>
              <a:t> klubben i forvejen bruger. Det har ikke været en helt smertefri overgang, men vi er kommet igennem </a:t>
            </a:r>
            <a:r>
              <a:rPr lang="da-DK" sz="3100" dirty="0" err="1"/>
              <a:t>sån</a:t>
            </a:r>
            <a:r>
              <a:rPr lang="da-DK" sz="3100" dirty="0"/>
              <a:t> da !</a:t>
            </a:r>
            <a:br>
              <a:rPr lang="da-DK" sz="3100" dirty="0"/>
            </a:br>
            <a:br>
              <a:rPr lang="da-DK" sz="3100" dirty="0"/>
            </a:br>
            <a:r>
              <a:rPr lang="da-DK" sz="3200" dirty="0"/>
              <a:t> </a:t>
            </a:r>
            <a:br>
              <a:rPr lang="da-DK" sz="3200" dirty="0"/>
            </a:br>
            <a:br>
              <a:rPr lang="da-DK" sz="3200" dirty="0"/>
            </a:br>
            <a:endParaRPr lang="da-DK" sz="3200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720A2886-5659-837E-8FAD-2DC1A54FC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5656" y="548680"/>
            <a:ext cx="6192688" cy="2143622"/>
          </a:xfrm>
        </p:spPr>
      </p:pic>
    </p:spTree>
    <p:extLst>
      <p:ext uri="{BB962C8B-B14F-4D97-AF65-F5344CB8AC3E}">
        <p14:creationId xmlns:p14="http://schemas.microsoft.com/office/powerpoint/2010/main" val="379274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766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da-DK" sz="8000" b="1" dirty="0"/>
              <a:t>Medlemsforhold</a:t>
            </a:r>
          </a:p>
          <a:p>
            <a:pPr>
              <a:buNone/>
            </a:pPr>
            <a:r>
              <a:rPr lang="da-DK" sz="8000" dirty="0"/>
              <a:t>     Af vores uddannelseshold på 21 gennemførte 20</a:t>
            </a:r>
          </a:p>
          <a:p>
            <a:pPr>
              <a:buNone/>
            </a:pPr>
            <a:r>
              <a:rPr lang="da-DK" sz="8000" dirty="0"/>
              <a:t>     Knapt så mange fik roet de 50 km inden festen.</a:t>
            </a:r>
          </a:p>
          <a:p>
            <a:pPr>
              <a:buNone/>
            </a:pPr>
            <a:r>
              <a:rPr lang="da-DK" sz="8000" dirty="0"/>
              <a:t>     6 kom med IPP2 beviset udfra</a:t>
            </a:r>
          </a:p>
          <a:p>
            <a:pPr>
              <a:buNone/>
            </a:pPr>
            <a:r>
              <a:rPr lang="da-DK" sz="8000" dirty="0"/>
              <a:t>     Afdelingen har nu 210 medlemmer</a:t>
            </a:r>
          </a:p>
          <a:p>
            <a:pPr>
              <a:buNone/>
            </a:pPr>
            <a:r>
              <a:rPr lang="da-DK" sz="8000" dirty="0"/>
              <a:t>   </a:t>
            </a:r>
            <a:r>
              <a:rPr lang="da-DK" sz="8000" b="1" dirty="0"/>
              <a:t>Kurser </a:t>
            </a:r>
          </a:p>
          <a:p>
            <a:pPr>
              <a:buNone/>
            </a:pPr>
            <a:r>
              <a:rPr lang="da-DK" sz="8000" dirty="0"/>
              <a:t>    </a:t>
            </a:r>
            <a:r>
              <a:rPr lang="da-DK" sz="8000" dirty="0" err="1"/>
              <a:t>Ipp</a:t>
            </a:r>
            <a:r>
              <a:rPr lang="da-DK" sz="8000" dirty="0"/>
              <a:t> 1 instruktørkursus</a:t>
            </a:r>
          </a:p>
          <a:p>
            <a:pPr>
              <a:buNone/>
            </a:pPr>
            <a:r>
              <a:rPr lang="da-DK" sz="8000" dirty="0"/>
              <a:t>    Kuldeworkshop</a:t>
            </a:r>
          </a:p>
          <a:p>
            <a:pPr>
              <a:buNone/>
            </a:pPr>
            <a:r>
              <a:rPr lang="da-DK" sz="8000" dirty="0"/>
              <a:t>    Rullekursus</a:t>
            </a:r>
          </a:p>
          <a:p>
            <a:pPr>
              <a:buNone/>
            </a:pPr>
            <a:r>
              <a:rPr lang="da-DK" sz="8000" dirty="0"/>
              <a:t>    Sjov balance /leg</a:t>
            </a:r>
          </a:p>
          <a:p>
            <a:pPr>
              <a:buNone/>
            </a:pPr>
            <a:r>
              <a:rPr lang="da-DK" sz="8000" dirty="0"/>
              <a:t>    Effektive redninger i svømmehal og i det store vand</a:t>
            </a:r>
          </a:p>
          <a:p>
            <a:pPr>
              <a:buNone/>
            </a:pPr>
            <a:r>
              <a:rPr lang="da-DK" sz="8000" dirty="0"/>
              <a:t>    Brug af træktov</a:t>
            </a:r>
          </a:p>
          <a:p>
            <a:pPr>
              <a:buNone/>
            </a:pPr>
            <a:r>
              <a:rPr lang="da-DK" sz="8000" dirty="0"/>
              <a:t>    Kontaktbugsering</a:t>
            </a:r>
          </a:p>
          <a:p>
            <a:pPr>
              <a:buNone/>
            </a:pPr>
            <a:r>
              <a:rPr lang="da-DK" sz="8000" dirty="0"/>
              <a:t>    Diverse teknikkurser</a:t>
            </a:r>
          </a:p>
          <a:p>
            <a:pPr>
              <a:buNone/>
            </a:pPr>
            <a:r>
              <a:rPr lang="da-DK" sz="8000" b="1" dirty="0"/>
              <a:t>Kursus med eksterne undervisere </a:t>
            </a:r>
          </a:p>
          <a:p>
            <a:pPr>
              <a:buNone/>
            </a:pPr>
            <a:r>
              <a:rPr lang="da-DK" sz="8000" dirty="0"/>
              <a:t>Førstehjælpskursus</a:t>
            </a:r>
          </a:p>
          <a:p>
            <a:pPr>
              <a:buNone/>
            </a:pPr>
            <a:r>
              <a:rPr lang="da-DK" sz="8000" dirty="0"/>
              <a:t>   </a:t>
            </a:r>
            <a:endParaRPr lang="da-DK" sz="3900" dirty="0"/>
          </a:p>
          <a:p>
            <a:pPr>
              <a:buNone/>
            </a:pPr>
            <a:endParaRPr lang="da-DK" sz="3900" dirty="0"/>
          </a:p>
          <a:p>
            <a:pPr>
              <a:buNone/>
            </a:pPr>
            <a:endParaRPr lang="da-DK" sz="3900" dirty="0"/>
          </a:p>
          <a:p>
            <a:pPr>
              <a:buNone/>
            </a:pPr>
            <a:r>
              <a:rPr lang="da-DK" sz="3900" dirty="0"/>
              <a:t>     </a:t>
            </a:r>
          </a:p>
          <a:p>
            <a:pPr>
              <a:buNone/>
            </a:pPr>
            <a:r>
              <a:rPr lang="da-DK" sz="3600" b="1" dirty="0"/>
              <a:t>    </a:t>
            </a:r>
            <a:endParaRPr lang="da-DK" sz="3900" dirty="0"/>
          </a:p>
          <a:p>
            <a:pPr>
              <a:buNone/>
            </a:pPr>
            <a:r>
              <a:rPr lang="da-DK" sz="3900" dirty="0"/>
              <a:t>    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4B730-0290-AE1B-6F0F-B31A4926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08720"/>
            <a:ext cx="8229600" cy="1143000"/>
          </a:xfrm>
        </p:spPr>
        <p:txBody>
          <a:bodyPr>
            <a:noAutofit/>
          </a:bodyPr>
          <a:lstStyle/>
          <a:p>
            <a:r>
              <a:rPr lang="da-DK" sz="3600" dirty="0"/>
              <a:t>Gennemført en medlemsundersøgelse med 90 besvarelser</a:t>
            </a:r>
            <a:br>
              <a:rPr lang="da-DK" sz="3600" dirty="0"/>
            </a:br>
            <a:r>
              <a:rPr lang="da-DK" sz="3600" dirty="0"/>
              <a:t>hvor der generelt blev givet udtryk for tilfredshed med afdelingen badeforholdene nævnes dog ofte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11042E5-5046-BFAA-5E02-D770A29A8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56" y="3068960"/>
            <a:ext cx="8964487" cy="3102593"/>
          </a:xfrm>
        </p:spPr>
      </p:pic>
    </p:spTree>
    <p:extLst>
      <p:ext uri="{BB962C8B-B14F-4D97-AF65-F5344CB8AC3E}">
        <p14:creationId xmlns:p14="http://schemas.microsoft.com/office/powerpoint/2010/main" val="335622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264696"/>
          </a:xfrm>
        </p:spPr>
        <p:txBody>
          <a:bodyPr>
            <a:normAutofit/>
          </a:bodyPr>
          <a:lstStyle/>
          <a:p>
            <a:r>
              <a:rPr lang="da-DK" sz="2800" b="1" dirty="0"/>
              <a:t>Materiellet</a:t>
            </a:r>
          </a:p>
          <a:p>
            <a:r>
              <a:rPr lang="da-DK" sz="2800" dirty="0"/>
              <a:t>Vi har nok en gang prøvet at sælge  </a:t>
            </a:r>
            <a:r>
              <a:rPr lang="da-DK" sz="2800" dirty="0" err="1"/>
              <a:t>Borealen</a:t>
            </a:r>
            <a:r>
              <a:rPr lang="da-DK" sz="2800" dirty="0"/>
              <a:t> indtil nu uden held (er sket siden)</a:t>
            </a:r>
          </a:p>
          <a:p>
            <a:r>
              <a:rPr lang="da-DK" sz="2800" dirty="0"/>
              <a:t>En </a:t>
            </a:r>
            <a:r>
              <a:rPr lang="da-DK" sz="2800" dirty="0" err="1"/>
              <a:t>Gemini</a:t>
            </a:r>
            <a:r>
              <a:rPr lang="da-DK" sz="2800" dirty="0"/>
              <a:t> </a:t>
            </a:r>
            <a:r>
              <a:rPr lang="da-DK" sz="2800" dirty="0" err="1"/>
              <a:t>sp</a:t>
            </a:r>
            <a:r>
              <a:rPr lang="da-DK" sz="2800" dirty="0"/>
              <a:t> blev leveret</a:t>
            </a:r>
          </a:p>
          <a:p>
            <a:r>
              <a:rPr lang="da-DK" sz="2800" dirty="0"/>
              <a:t>Og sidst på året blev der indkøbt en </a:t>
            </a:r>
            <a:r>
              <a:rPr lang="da-DK" sz="2800" dirty="0" err="1"/>
              <a:t>Arrow</a:t>
            </a:r>
            <a:r>
              <a:rPr lang="da-DK" sz="2800" dirty="0"/>
              <a:t> </a:t>
            </a:r>
            <a:r>
              <a:rPr lang="da-DK" sz="2800" dirty="0" err="1"/>
              <a:t>play</a:t>
            </a:r>
            <a:r>
              <a:rPr lang="da-DK" sz="2800" dirty="0"/>
              <a:t> </a:t>
            </a:r>
            <a:r>
              <a:rPr lang="da-DK" sz="2800" dirty="0" err="1"/>
              <a:t>Lv</a:t>
            </a:r>
            <a:r>
              <a:rPr lang="da-DK" sz="2800" dirty="0"/>
              <a:t> kajak</a:t>
            </a:r>
          </a:p>
          <a:p>
            <a:r>
              <a:rPr lang="da-DK" sz="2800" dirty="0"/>
              <a:t>Vi har tiltusket plads til to reoler i </a:t>
            </a:r>
            <a:r>
              <a:rPr lang="da-DK" sz="2800" dirty="0" err="1"/>
              <a:t>boardcontaineren</a:t>
            </a:r>
            <a:r>
              <a:rPr lang="da-DK" sz="2800" dirty="0"/>
              <a:t> til alt vores </a:t>
            </a:r>
            <a:r>
              <a:rPr lang="da-DK" sz="2800" dirty="0" err="1"/>
              <a:t>udenomsgear</a:t>
            </a:r>
            <a:endParaRPr lang="da-DK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B2C40-91CC-88B8-4921-F54F04F2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fine </a:t>
            </a:r>
            <a:r>
              <a:rPr lang="da-DK"/>
              <a:t>pavillion</a:t>
            </a:r>
          </a:p>
        </p:txBody>
      </p:sp>
      <p:pic>
        <p:nvPicPr>
          <p:cNvPr id="5" name="Pladsholder til indhold 4" descr="Et billede, der indeholder udendørs, sky, græs, træ&#10;&#10;Automatisk genereret beskrivelse">
            <a:extLst>
              <a:ext uri="{FF2B5EF4-FFF2-40B4-BE49-F238E27FC236}">
                <a16:creationId xmlns:a16="http://schemas.microsoft.com/office/drawing/2014/main" id="{3A75BC5B-66CC-6321-1BEB-86512FAAD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2882"/>
            <a:ext cx="7416823" cy="5562617"/>
          </a:xfrm>
        </p:spPr>
      </p:pic>
    </p:spTree>
    <p:extLst>
      <p:ext uri="{BB962C8B-B14F-4D97-AF65-F5344CB8AC3E}">
        <p14:creationId xmlns:p14="http://schemas.microsoft.com/office/powerpoint/2010/main" val="153283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ABD26-0362-F70C-8B1C-AA2318DDB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br>
              <a:rPr lang="da-DK" sz="3600" dirty="0"/>
            </a:br>
            <a:br>
              <a:rPr lang="da-DK" sz="3600" dirty="0"/>
            </a:br>
            <a:br>
              <a:rPr lang="da-DK" sz="3600" dirty="0"/>
            </a:br>
            <a:r>
              <a:rPr lang="da-DK" sz="3600" dirty="0"/>
              <a:t>                           </a:t>
            </a:r>
            <a:br>
              <a:rPr lang="da-DK" sz="3600" dirty="0"/>
            </a:br>
            <a:br>
              <a:rPr lang="da-DK" dirty="0"/>
            </a:br>
            <a:endParaRPr lang="da-DK" dirty="0"/>
          </a:p>
        </p:txBody>
      </p:sp>
      <p:pic>
        <p:nvPicPr>
          <p:cNvPr id="5" name="Pladsholder til indhold 4" descr="Et billede, der indeholder himmel, vand, udendørs, orange&#10;&#10;Automatisk genereret beskrivelse">
            <a:extLst>
              <a:ext uri="{FF2B5EF4-FFF2-40B4-BE49-F238E27FC236}">
                <a16:creationId xmlns:a16="http://schemas.microsoft.com/office/drawing/2014/main" id="{6ECC308A-8BA4-84EE-D378-35BF097A4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916832"/>
            <a:ext cx="6034617" cy="4525963"/>
          </a:xfr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35BB91DA-51F9-F59A-ABFB-3D8CBD7A93EE}"/>
              </a:ext>
            </a:extLst>
          </p:cNvPr>
          <p:cNvSpPr txBox="1"/>
          <p:nvPr/>
        </p:nvSpPr>
        <p:spPr>
          <a:xfrm>
            <a:off x="827584" y="466537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/>
              <a:t>God aktivitet på trods af noget det skiftende vejr</a:t>
            </a:r>
          </a:p>
        </p:txBody>
      </p:sp>
    </p:spTree>
    <p:extLst>
      <p:ext uri="{BB962C8B-B14F-4D97-AF65-F5344CB8AC3E}">
        <p14:creationId xmlns:p14="http://schemas.microsoft.com/office/powerpoint/2010/main" val="322978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4616A-2F97-C9BE-F577-506D3A25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Bornholm</a:t>
            </a:r>
          </a:p>
        </p:txBody>
      </p:sp>
      <p:pic>
        <p:nvPicPr>
          <p:cNvPr id="5" name="Pladsholder til indhold 4" descr="Et billede, der indeholder udendørs, kayak, kano, vand&#10;&#10;Automatisk genereret beskrivelse">
            <a:extLst>
              <a:ext uri="{FF2B5EF4-FFF2-40B4-BE49-F238E27FC236}">
                <a16:creationId xmlns:a16="http://schemas.microsoft.com/office/drawing/2014/main" id="{59AB341F-B381-6D2C-968A-94F4D2426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24900"/>
            <a:ext cx="6645893" cy="4984420"/>
          </a:xfrm>
        </p:spPr>
      </p:pic>
    </p:spTree>
    <p:extLst>
      <p:ext uri="{BB962C8B-B14F-4D97-AF65-F5344CB8AC3E}">
        <p14:creationId xmlns:p14="http://schemas.microsoft.com/office/powerpoint/2010/main" val="330009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8005D-1948-1CFF-A2A9-A294F921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Hygge og spisning efter sejlads</a:t>
            </a:r>
          </a:p>
        </p:txBody>
      </p:sp>
      <p:pic>
        <p:nvPicPr>
          <p:cNvPr id="5" name="Pladsholder til indhold 4" descr="Et billede, der indeholder udendørs, sky, jord, plante&#10;&#10;Automatisk genereret beskrivelse">
            <a:extLst>
              <a:ext uri="{FF2B5EF4-FFF2-40B4-BE49-F238E27FC236}">
                <a16:creationId xmlns:a16="http://schemas.microsoft.com/office/drawing/2014/main" id="{F16C4D38-DE2B-14EC-01B6-664F1CFB2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74884"/>
            <a:ext cx="4104456" cy="5472608"/>
          </a:xfrm>
        </p:spPr>
      </p:pic>
    </p:spTree>
    <p:extLst>
      <p:ext uri="{BB962C8B-B14F-4D97-AF65-F5344CB8AC3E}">
        <p14:creationId xmlns:p14="http://schemas.microsoft.com/office/powerpoint/2010/main" val="3930836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316</Words>
  <Application>Microsoft Office PowerPoint</Application>
  <PresentationFormat>Skærmshow (4:3)</PresentationFormat>
  <Paragraphs>52</Paragraphs>
  <Slides>18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Beretning 2023 kajakafdeling</vt:lpstr>
      <vt:lpstr>      Aktivitet Der har været en pæn roaktivitet i det forgangne år, dog nok lidt mindre på grund af der drilske vejr. I foråret gik vi over til det nye rokort og intranet. Rokortet er en integreret del i memberlinks programpakke,som klubben i forvejen bruger. Det har ikke været en helt smertefri overgang, men vi er kommet igennem sån da !     </vt:lpstr>
      <vt:lpstr>PowerPoint-præsentation</vt:lpstr>
      <vt:lpstr>Gennemført en medlemsundersøgelse med 90 besvarelser hvor der generelt blev givet udtryk for tilfredshed med afdelingen badeforholdene nævnes dog ofte</vt:lpstr>
      <vt:lpstr>PowerPoint-præsentation</vt:lpstr>
      <vt:lpstr>Den fine pavillion</vt:lpstr>
      <vt:lpstr>                                </vt:lpstr>
      <vt:lpstr>Bornholm</vt:lpstr>
      <vt:lpstr>Hygge og spisning efter sejlads</vt:lpstr>
      <vt:lpstr> Hvad laver de dog ?</vt:lpstr>
      <vt:lpstr>Socialt samvær</vt:lpstr>
      <vt:lpstr>Tur til Møns klint</vt:lpstr>
      <vt:lpstr>Mandagsaften med Susanne Jars</vt:lpstr>
      <vt:lpstr>Kursus med Mette Barfod</vt:lpstr>
      <vt:lpstr>Tur til  Jærnavik</vt:lpstr>
      <vt:lpstr>Det kommende år</vt:lpstr>
      <vt:lpstr>Afdelingsledelse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Beretning 2018 kajakafdeling</dc:title>
  <dc:creator>Windows User</dc:creator>
  <cp:lastModifiedBy>Hans Henning Hansen</cp:lastModifiedBy>
  <cp:revision>27</cp:revision>
  <dcterms:created xsi:type="dcterms:W3CDTF">2018-11-19T19:17:07Z</dcterms:created>
  <dcterms:modified xsi:type="dcterms:W3CDTF">2024-03-08T20:00:38Z</dcterms:modified>
</cp:coreProperties>
</file>