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56" r:id="rId5"/>
    <p:sldId id="260" r:id="rId6"/>
    <p:sldId id="257" r:id="rId7"/>
    <p:sldId id="258" r:id="rId8"/>
    <p:sldId id="266" r:id="rId9"/>
    <p:sldId id="259" r:id="rId10"/>
    <p:sldId id="261" r:id="rId11"/>
    <p:sldId id="263" r:id="rId12"/>
    <p:sldId id="264" r:id="rId13"/>
    <p:sldId id="265" r:id="rId14"/>
    <p:sldId id="262" r:id="rId15"/>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beke Lei Kristensen" initials="VLK" lastIdx="3" clrIdx="0">
    <p:extLst>
      <p:ext uri="{19B8F6BF-5375-455C-9EA6-DF929625EA0E}">
        <p15:presenceInfo xmlns:p15="http://schemas.microsoft.com/office/powerpoint/2012/main" userId="S::vlk@hfors.dk::55cb68da-8b6b-4358-b7ad-2c2b82d96f7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479C"/>
    <a:srgbClr val="595392"/>
    <a:srgbClr val="4F5392"/>
    <a:srgbClr val="E31D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6E2A8F-B973-45C2-9EF0-7B1A377FF4A9}" type="datetimeFigureOut">
              <a:rPr lang="da-DK" smtClean="0"/>
              <a:t>14-03-2022</a:t>
            </a:fld>
            <a:endParaRPr lang="da-DK"/>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30E837-4EC7-42D1-AC16-B839A390067C}" type="slidenum">
              <a:rPr lang="da-DK" smtClean="0"/>
              <a:t>‹nr.›</a:t>
            </a:fld>
            <a:endParaRPr lang="da-DK"/>
          </a:p>
        </p:txBody>
      </p:sp>
    </p:spTree>
    <p:extLst>
      <p:ext uri="{BB962C8B-B14F-4D97-AF65-F5344CB8AC3E}">
        <p14:creationId xmlns:p14="http://schemas.microsoft.com/office/powerpoint/2010/main" val="48358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slide">
    <p:spTree>
      <p:nvGrpSpPr>
        <p:cNvPr id="1" name=""/>
        <p:cNvGrpSpPr/>
        <p:nvPr/>
      </p:nvGrpSpPr>
      <p:grpSpPr>
        <a:xfrm>
          <a:off x="0" y="0"/>
          <a:ext cx="0" cy="0"/>
          <a:chOff x="0" y="0"/>
          <a:chExt cx="0" cy="0"/>
        </a:xfrm>
      </p:grpSpPr>
      <p:sp>
        <p:nvSpPr>
          <p:cNvPr id="3" name="Undertitel 2"/>
          <p:cNvSpPr>
            <a:spLocks noGrp="1"/>
          </p:cNvSpPr>
          <p:nvPr>
            <p:ph type="subTitle" idx="1" hasCustomPrompt="1"/>
          </p:nvPr>
        </p:nvSpPr>
        <p:spPr>
          <a:xfrm>
            <a:off x="1524000" y="3901224"/>
            <a:ext cx="9144000" cy="1048265"/>
          </a:xfrm>
        </p:spPr>
        <p:txBody>
          <a:bodyPr/>
          <a:lstStyle>
            <a:lvl1pPr marL="0" indent="0" algn="ctr">
              <a:buNone/>
              <a:defRPr sz="2000" baseline="0">
                <a:solidFill>
                  <a:schemeClr val="accent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Skriv dit navn</a:t>
            </a:r>
          </a:p>
        </p:txBody>
      </p:sp>
      <p:sp>
        <p:nvSpPr>
          <p:cNvPr id="10" name="Pladsholder til tekst 9"/>
          <p:cNvSpPr>
            <a:spLocks noGrp="1"/>
          </p:cNvSpPr>
          <p:nvPr>
            <p:ph type="body" sz="quarter" idx="13" hasCustomPrompt="1"/>
          </p:nvPr>
        </p:nvSpPr>
        <p:spPr>
          <a:xfrm>
            <a:off x="1524000" y="3221606"/>
            <a:ext cx="9144000" cy="617752"/>
          </a:xfrm>
        </p:spPr>
        <p:txBody>
          <a:bodyPr/>
          <a:lstStyle>
            <a:lvl1pPr marL="0" indent="0" algn="ctr">
              <a:buNone/>
              <a:defRPr baseline="0">
                <a:solidFill>
                  <a:schemeClr val="accent6"/>
                </a:solidFill>
                <a:latin typeface="+mj-lt"/>
              </a:defRPr>
            </a:lvl1pPr>
          </a:lstStyle>
          <a:p>
            <a:pPr lvl="0"/>
            <a:r>
              <a:rPr lang="da-DK" dirty="0"/>
              <a:t>Indsæt titel for præsentationen </a:t>
            </a:r>
          </a:p>
        </p:txBody>
      </p:sp>
      <p:sp>
        <p:nvSpPr>
          <p:cNvPr id="8" name="Pladsholder til slidenummer 5"/>
          <p:cNvSpPr>
            <a:spLocks noGrp="1"/>
          </p:cNvSpPr>
          <p:nvPr>
            <p:ph type="sldNum" sz="quarter" idx="4"/>
          </p:nvPr>
        </p:nvSpPr>
        <p:spPr>
          <a:xfrm>
            <a:off x="8874211" y="6424611"/>
            <a:ext cx="2743200" cy="365125"/>
          </a:xfrm>
          <a:prstGeom prst="rect">
            <a:avLst/>
          </a:prstGeom>
        </p:spPr>
        <p:txBody>
          <a:bodyPr vert="horz" lIns="91440" tIns="45720" rIns="91440" bIns="45720" rtlCol="0" anchor="ctr"/>
          <a:lstStyle>
            <a:lvl1pPr algn="r">
              <a:defRPr sz="900">
                <a:solidFill>
                  <a:schemeClr val="bg1"/>
                </a:solidFill>
              </a:defRPr>
            </a:lvl1pPr>
          </a:lstStyle>
          <a:p>
            <a:fld id="{718861D8-27B4-49AA-9AFC-E3C8A266BB5A}" type="slidenum">
              <a:rPr lang="da-DK" smtClean="0"/>
              <a:pPr/>
              <a:t>‹nr.›</a:t>
            </a:fld>
            <a:endParaRPr lang="da-DK" dirty="0"/>
          </a:p>
        </p:txBody>
      </p:sp>
      <p:sp>
        <p:nvSpPr>
          <p:cNvPr id="13" name="Pladsholder til sidefod 3"/>
          <p:cNvSpPr>
            <a:spLocks noGrp="1"/>
          </p:cNvSpPr>
          <p:nvPr>
            <p:ph type="ftr" sz="quarter" idx="3"/>
          </p:nvPr>
        </p:nvSpPr>
        <p:spPr>
          <a:xfrm>
            <a:off x="838200" y="6424612"/>
            <a:ext cx="4114800" cy="365125"/>
          </a:xfrm>
          <a:prstGeom prst="rect">
            <a:avLst/>
          </a:prstGeom>
        </p:spPr>
        <p:txBody>
          <a:bodyPr vert="horz" lIns="91440" tIns="45720" rIns="91440" bIns="45720" rtlCol="0" anchor="ctr"/>
          <a:lstStyle>
            <a:lvl1pPr algn="l">
              <a:defRPr sz="1000">
                <a:solidFill>
                  <a:schemeClr val="bg1"/>
                </a:solidFill>
              </a:defRPr>
            </a:lvl1pPr>
          </a:lstStyle>
          <a:p>
            <a:fld id="{257DAD60-BFB8-4ECC-9067-BFE1E923786B}" type="datetime2">
              <a:rPr lang="da-DK" smtClean="0"/>
              <a:pPr/>
              <a:t>14. marts 2022</a:t>
            </a:fld>
            <a:endParaRPr lang="da-DK" dirty="0"/>
          </a:p>
        </p:txBody>
      </p:sp>
      <p:sp>
        <p:nvSpPr>
          <p:cNvPr id="4" name="Tekstfelt 3"/>
          <p:cNvSpPr txBox="1"/>
          <p:nvPr userDrawn="1"/>
        </p:nvSpPr>
        <p:spPr>
          <a:xfrm>
            <a:off x="2575983" y="1595104"/>
            <a:ext cx="7040032" cy="830997"/>
          </a:xfrm>
          <a:prstGeom prst="rect">
            <a:avLst/>
          </a:prstGeom>
          <a:noFill/>
        </p:spPr>
        <p:txBody>
          <a:bodyPr wrap="square" rtlCol="0">
            <a:spAutoFit/>
          </a:bodyPr>
          <a:lstStyle/>
          <a:p>
            <a:pPr algn="ctr"/>
            <a:r>
              <a:rPr lang="da-DK" sz="4800" b="1" dirty="0"/>
              <a:t>JYLLINGE SEJLKLUB</a:t>
            </a:r>
          </a:p>
        </p:txBody>
      </p:sp>
      <p:sp>
        <p:nvSpPr>
          <p:cNvPr id="15" name="Text Placeholder 14">
            <a:extLst>
              <a:ext uri="{FF2B5EF4-FFF2-40B4-BE49-F238E27FC236}">
                <a16:creationId xmlns:a16="http://schemas.microsoft.com/office/drawing/2014/main" id="{F8DF0BA8-00D5-4CC5-8BC1-56DA3E49F85B}"/>
              </a:ext>
            </a:extLst>
          </p:cNvPr>
          <p:cNvSpPr>
            <a:spLocks noGrp="1"/>
          </p:cNvSpPr>
          <p:nvPr>
            <p:ph type="body" sz="quarter" idx="14" hasCustomPrompt="1"/>
          </p:nvPr>
        </p:nvSpPr>
        <p:spPr>
          <a:xfrm>
            <a:off x="1524000" y="2354392"/>
            <a:ext cx="9143998" cy="369332"/>
          </a:xfrm>
        </p:spPr>
        <p:txBody>
          <a:bodyPr wrap="square">
            <a:spAutoFit/>
          </a:bodyPr>
          <a:lstStyle>
            <a:lvl1pPr marL="0" indent="0" algn="ctr">
              <a:buNone/>
              <a:defRPr sz="2000"/>
            </a:lvl1pPr>
          </a:lstStyle>
          <a:p>
            <a:pPr lvl="0"/>
            <a:r>
              <a:rPr lang="en-US" dirty="0" err="1"/>
              <a:t>Indsæt</a:t>
            </a:r>
            <a:r>
              <a:rPr lang="en-US" dirty="0"/>
              <a:t> </a:t>
            </a:r>
            <a:r>
              <a:rPr lang="en-US" dirty="0" err="1"/>
              <a:t>evt</a:t>
            </a:r>
            <a:r>
              <a:rPr lang="en-US" dirty="0"/>
              <a:t>. </a:t>
            </a:r>
            <a:r>
              <a:rPr lang="en-US" dirty="0" err="1"/>
              <a:t>afdeling</a:t>
            </a:r>
            <a:endParaRPr lang="da-DK" dirty="0"/>
          </a:p>
        </p:txBody>
      </p:sp>
      <p:pic>
        <p:nvPicPr>
          <p:cNvPr id="6" name="Picture 5" descr="Logo, icon&#10;&#10;Description automatically generated">
            <a:extLst>
              <a:ext uri="{FF2B5EF4-FFF2-40B4-BE49-F238E27FC236}">
                <a16:creationId xmlns:a16="http://schemas.microsoft.com/office/drawing/2014/main" id="{AC060273-CBF9-495B-8755-31B1793986F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82207" y="400942"/>
            <a:ext cx="2227583" cy="1163229"/>
          </a:xfrm>
          <a:prstGeom prst="rect">
            <a:avLst/>
          </a:prstGeom>
        </p:spPr>
      </p:pic>
    </p:spTree>
    <p:extLst>
      <p:ext uri="{BB962C8B-B14F-4D97-AF65-F5344CB8AC3E}">
        <p14:creationId xmlns:p14="http://schemas.microsoft.com/office/powerpoint/2010/main" val="1726694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200" y="376237"/>
            <a:ext cx="9643110" cy="1325563"/>
          </a:xfrm>
        </p:spPr>
        <p:txBody>
          <a:bodyPr/>
          <a:lstStyle>
            <a:lvl1pPr>
              <a:defRPr b="1">
                <a:solidFill>
                  <a:schemeClr val="accent6"/>
                </a:solidFill>
              </a:defRPr>
            </a:lvl1pPr>
          </a:lstStyle>
          <a:p>
            <a:r>
              <a:rPr lang="da-DK" dirty="0"/>
              <a:t>Dagsorden</a:t>
            </a:r>
          </a:p>
        </p:txBody>
      </p:sp>
      <p:sp>
        <p:nvSpPr>
          <p:cNvPr id="3" name="Pladsholder til indhold 2"/>
          <p:cNvSpPr>
            <a:spLocks noGrp="1"/>
          </p:cNvSpPr>
          <p:nvPr>
            <p:ph idx="1"/>
          </p:nvPr>
        </p:nvSpPr>
        <p:spPr/>
        <p:txBody>
          <a:bodyPr/>
          <a:lstStyle>
            <a:lvl1pPr>
              <a:defRPr>
                <a:solidFill>
                  <a:schemeClr val="accent6"/>
                </a:solidFill>
                <a:latin typeface="+mj-lt"/>
              </a:defRPr>
            </a:lvl1pPr>
            <a:lvl2pPr>
              <a:defRPr>
                <a:solidFill>
                  <a:schemeClr val="accent6"/>
                </a:solidFill>
                <a:latin typeface="+mj-lt"/>
              </a:defRPr>
            </a:lvl2pPr>
            <a:lvl3pPr>
              <a:defRPr>
                <a:solidFill>
                  <a:schemeClr val="accent6"/>
                </a:solidFill>
                <a:latin typeface="+mj-lt"/>
              </a:defRPr>
            </a:lvl3pPr>
            <a:lvl4pPr>
              <a:defRPr>
                <a:solidFill>
                  <a:schemeClr val="accent6"/>
                </a:solidFill>
                <a:latin typeface="+mj-lt"/>
              </a:defRPr>
            </a:lvl4pPr>
            <a:lvl5pPr>
              <a:defRPr>
                <a:solidFill>
                  <a:schemeClr val="accent6"/>
                </a:solidFill>
                <a:latin typeface="+mj-lt"/>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0" name="Pladsholder til slidenummer 5"/>
          <p:cNvSpPr>
            <a:spLocks noGrp="1"/>
          </p:cNvSpPr>
          <p:nvPr>
            <p:ph type="sldNum" sz="quarter" idx="4"/>
          </p:nvPr>
        </p:nvSpPr>
        <p:spPr>
          <a:xfrm>
            <a:off x="8874211" y="6424611"/>
            <a:ext cx="2743200" cy="365125"/>
          </a:xfrm>
          <a:prstGeom prst="rect">
            <a:avLst/>
          </a:prstGeom>
        </p:spPr>
        <p:txBody>
          <a:bodyPr vert="horz" lIns="91440" tIns="45720" rIns="91440" bIns="45720" rtlCol="0" anchor="ctr"/>
          <a:lstStyle>
            <a:lvl1pPr algn="r">
              <a:defRPr sz="900">
                <a:solidFill>
                  <a:schemeClr val="bg1"/>
                </a:solidFill>
              </a:defRPr>
            </a:lvl1pPr>
          </a:lstStyle>
          <a:p>
            <a:fld id="{718861D8-27B4-49AA-9AFC-E3C8A266BB5A}" type="slidenum">
              <a:rPr lang="da-DK" smtClean="0"/>
              <a:pPr/>
              <a:t>‹nr.›</a:t>
            </a:fld>
            <a:endParaRPr lang="da-DK" dirty="0"/>
          </a:p>
        </p:txBody>
      </p:sp>
      <p:sp>
        <p:nvSpPr>
          <p:cNvPr id="9" name="Pladsholder til sidefod 3"/>
          <p:cNvSpPr>
            <a:spLocks noGrp="1"/>
          </p:cNvSpPr>
          <p:nvPr>
            <p:ph type="ftr" sz="quarter" idx="3"/>
          </p:nvPr>
        </p:nvSpPr>
        <p:spPr>
          <a:xfrm>
            <a:off x="838200" y="6424612"/>
            <a:ext cx="4114800" cy="365125"/>
          </a:xfrm>
          <a:prstGeom prst="rect">
            <a:avLst/>
          </a:prstGeom>
        </p:spPr>
        <p:txBody>
          <a:bodyPr vert="horz" lIns="91440" tIns="45720" rIns="91440" bIns="45720" rtlCol="0" anchor="ctr"/>
          <a:lstStyle>
            <a:lvl1pPr algn="l">
              <a:defRPr sz="1000">
                <a:solidFill>
                  <a:schemeClr val="bg1"/>
                </a:solidFill>
              </a:defRPr>
            </a:lvl1pPr>
          </a:lstStyle>
          <a:p>
            <a:fld id="{702ECA99-D0ED-4165-B146-741A4E4942F2}" type="datetime2">
              <a:rPr lang="da-DK" smtClean="0"/>
              <a:pPr/>
              <a:t>14. marts 2022</a:t>
            </a:fld>
            <a:endParaRPr lang="da-DK" dirty="0"/>
          </a:p>
        </p:txBody>
      </p:sp>
      <p:pic>
        <p:nvPicPr>
          <p:cNvPr id="7" name="Picture 6" descr="Logo, icon&#10;&#10;Description automatically generated">
            <a:extLst>
              <a:ext uri="{FF2B5EF4-FFF2-40B4-BE49-F238E27FC236}">
                <a16:creationId xmlns:a16="http://schemas.microsoft.com/office/drawing/2014/main" id="{E28BA584-5391-45BB-9B9B-31F1F4D94A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11207" y="376237"/>
            <a:ext cx="1106812" cy="577970"/>
          </a:xfrm>
          <a:prstGeom prst="rect">
            <a:avLst/>
          </a:prstGeom>
        </p:spPr>
      </p:pic>
    </p:spTree>
    <p:extLst>
      <p:ext uri="{BB962C8B-B14F-4D97-AF65-F5344CB8AC3E}">
        <p14:creationId xmlns:p14="http://schemas.microsoft.com/office/powerpoint/2010/main" val="3237798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200" y="365125"/>
            <a:ext cx="9682779" cy="1325563"/>
          </a:xfrm>
        </p:spPr>
        <p:txBody>
          <a:bodyPr/>
          <a:lstStyle>
            <a:lvl1pPr>
              <a:defRPr b="1" baseline="0">
                <a:solidFill>
                  <a:schemeClr val="accent6"/>
                </a:solidFill>
                <a:latin typeface="+mj-lt"/>
              </a:defRPr>
            </a:lvl1pPr>
          </a:lstStyle>
          <a:p>
            <a:r>
              <a:rPr lang="da-DK" dirty="0"/>
              <a:t>Skriv overskrift til siden her </a:t>
            </a:r>
          </a:p>
        </p:txBody>
      </p:sp>
      <p:sp>
        <p:nvSpPr>
          <p:cNvPr id="3" name="Pladsholder til indhold 2"/>
          <p:cNvSpPr>
            <a:spLocks noGrp="1"/>
          </p:cNvSpPr>
          <p:nvPr>
            <p:ph sz="half" idx="1" hasCustomPrompt="1"/>
          </p:nvPr>
        </p:nvSpPr>
        <p:spPr>
          <a:xfrm>
            <a:off x="838200" y="1900876"/>
            <a:ext cx="7440826" cy="431543"/>
          </a:xfrm>
        </p:spPr>
        <p:txBody>
          <a:bodyPr>
            <a:normAutofit/>
          </a:bodyPr>
          <a:lstStyle>
            <a:lvl1pPr marL="0" indent="0">
              <a:buNone/>
              <a:defRPr sz="2400" baseline="0">
                <a:solidFill>
                  <a:srgbClr val="4F5392"/>
                </a:solidFill>
              </a:defRPr>
            </a:lvl1pPr>
          </a:lstStyle>
          <a:p>
            <a:pPr lvl="0"/>
            <a:r>
              <a:rPr lang="da-DK" dirty="0"/>
              <a:t>Skriv underoverskrift her </a:t>
            </a:r>
          </a:p>
        </p:txBody>
      </p:sp>
      <p:sp>
        <p:nvSpPr>
          <p:cNvPr id="4" name="Pladsholder til indhold 3"/>
          <p:cNvSpPr>
            <a:spLocks noGrp="1"/>
          </p:cNvSpPr>
          <p:nvPr>
            <p:ph sz="half" idx="2" hasCustomPrompt="1"/>
          </p:nvPr>
        </p:nvSpPr>
        <p:spPr>
          <a:xfrm>
            <a:off x="838199" y="2326201"/>
            <a:ext cx="7440827" cy="1916285"/>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da-DK" sz="1800" b="0" kern="1200" smtClean="0">
                <a:solidFill>
                  <a:schemeClr val="accent6"/>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a-DK" sz="1600" b="0" kern="1200" dirty="0">
                <a:solidFill>
                  <a:srgbClr val="505050"/>
                </a:solidFill>
                <a:latin typeface="+mj-lt"/>
                <a:ea typeface="+mn-ea"/>
                <a:cs typeface="+mn-cs"/>
              </a:rPr>
              <a:t>"</a:t>
            </a:r>
            <a:r>
              <a:rPr lang="da-DK" sz="1600" b="0" kern="1200" dirty="0" err="1">
                <a:solidFill>
                  <a:srgbClr val="505050"/>
                </a:solidFill>
                <a:latin typeface="+mj-lt"/>
                <a:ea typeface="+mn-ea"/>
                <a:cs typeface="+mn-cs"/>
              </a:rPr>
              <a:t>Lorem</a:t>
            </a:r>
            <a:r>
              <a:rPr lang="da-DK" sz="1600" b="0" kern="1200" dirty="0">
                <a:solidFill>
                  <a:srgbClr val="505050"/>
                </a:solidFill>
                <a:latin typeface="+mj-lt"/>
                <a:ea typeface="+mn-ea"/>
                <a:cs typeface="+mn-cs"/>
              </a:rPr>
              <a:t> </a:t>
            </a:r>
            <a:r>
              <a:rPr lang="da-DK" sz="1600" b="0" kern="1200" dirty="0" err="1">
                <a:solidFill>
                  <a:srgbClr val="505050"/>
                </a:solidFill>
                <a:latin typeface="+mj-lt"/>
                <a:ea typeface="+mn-ea"/>
                <a:cs typeface="+mn-cs"/>
              </a:rPr>
              <a:t>ipsum</a:t>
            </a:r>
            <a:r>
              <a:rPr lang="da-DK" sz="1600" b="0" kern="1200" dirty="0">
                <a:solidFill>
                  <a:srgbClr val="505050"/>
                </a:solidFill>
                <a:latin typeface="+mj-lt"/>
                <a:ea typeface="+mn-ea"/>
                <a:cs typeface="+mn-cs"/>
              </a:rPr>
              <a:t> </a:t>
            </a:r>
            <a:r>
              <a:rPr lang="da-DK" sz="1600" b="0" kern="1200" dirty="0" err="1">
                <a:solidFill>
                  <a:srgbClr val="505050"/>
                </a:solidFill>
                <a:latin typeface="+mj-lt"/>
                <a:ea typeface="+mn-ea"/>
                <a:cs typeface="+mn-cs"/>
              </a:rPr>
              <a:t>dolor</a:t>
            </a:r>
            <a:r>
              <a:rPr lang="da-DK" sz="1600" b="0" kern="1200" dirty="0">
                <a:solidFill>
                  <a:srgbClr val="505050"/>
                </a:solidFill>
                <a:latin typeface="+mj-lt"/>
                <a:ea typeface="+mn-ea"/>
                <a:cs typeface="+mn-cs"/>
              </a:rPr>
              <a:t> sit </a:t>
            </a:r>
            <a:r>
              <a:rPr lang="da-DK" sz="1600" b="0" kern="1200" dirty="0" err="1">
                <a:solidFill>
                  <a:srgbClr val="505050"/>
                </a:solidFill>
                <a:latin typeface="+mj-lt"/>
                <a:ea typeface="+mn-ea"/>
                <a:cs typeface="+mn-cs"/>
              </a:rPr>
              <a:t>amet</a:t>
            </a:r>
            <a:r>
              <a:rPr lang="da-DK" sz="1600" b="0" kern="1200" dirty="0">
                <a:solidFill>
                  <a:srgbClr val="505050"/>
                </a:solidFill>
                <a:latin typeface="+mj-lt"/>
                <a:ea typeface="+mn-ea"/>
                <a:cs typeface="+mn-cs"/>
              </a:rPr>
              <a:t>, </a:t>
            </a:r>
            <a:r>
              <a:rPr lang="da-DK" sz="1600" b="0" kern="1200" dirty="0" err="1">
                <a:solidFill>
                  <a:srgbClr val="505050"/>
                </a:solidFill>
                <a:latin typeface="+mj-lt"/>
                <a:ea typeface="+mn-ea"/>
                <a:cs typeface="+mn-cs"/>
              </a:rPr>
              <a:t>consectetur</a:t>
            </a:r>
            <a:r>
              <a:rPr lang="da-DK" sz="1600" b="0" kern="1200" dirty="0">
                <a:solidFill>
                  <a:srgbClr val="505050"/>
                </a:solidFill>
                <a:latin typeface="+mj-lt"/>
                <a:ea typeface="+mn-ea"/>
                <a:cs typeface="+mn-cs"/>
              </a:rPr>
              <a:t> </a:t>
            </a:r>
            <a:r>
              <a:rPr lang="da-DK" sz="1600" b="0" kern="1200" dirty="0" err="1">
                <a:solidFill>
                  <a:srgbClr val="505050"/>
                </a:solidFill>
                <a:latin typeface="+mj-lt"/>
                <a:ea typeface="+mn-ea"/>
                <a:cs typeface="+mn-cs"/>
              </a:rPr>
              <a:t>adipiscing</a:t>
            </a:r>
            <a:r>
              <a:rPr lang="da-DK" sz="1600" b="0" kern="1200" dirty="0">
                <a:solidFill>
                  <a:srgbClr val="505050"/>
                </a:solidFill>
                <a:latin typeface="+mj-lt"/>
                <a:ea typeface="+mn-ea"/>
                <a:cs typeface="+mn-cs"/>
              </a:rPr>
              <a:t> </a:t>
            </a:r>
            <a:r>
              <a:rPr lang="da-DK" sz="1600" b="0" kern="1200" dirty="0" err="1">
                <a:solidFill>
                  <a:srgbClr val="505050"/>
                </a:solidFill>
                <a:latin typeface="+mj-lt"/>
                <a:ea typeface="+mn-ea"/>
                <a:cs typeface="+mn-cs"/>
              </a:rPr>
              <a:t>elit</a:t>
            </a:r>
            <a:r>
              <a:rPr lang="da-DK" sz="1600" b="0" kern="1200" dirty="0">
                <a:solidFill>
                  <a:srgbClr val="505050"/>
                </a:solidFill>
                <a:latin typeface="+mj-lt"/>
                <a:ea typeface="+mn-ea"/>
                <a:cs typeface="+mn-cs"/>
              </a:rPr>
              <a:t>, </a:t>
            </a:r>
            <a:r>
              <a:rPr lang="da-DK" sz="1600" b="0" kern="1200" dirty="0" err="1">
                <a:solidFill>
                  <a:srgbClr val="505050"/>
                </a:solidFill>
                <a:latin typeface="+mj-lt"/>
                <a:ea typeface="+mn-ea"/>
                <a:cs typeface="+mn-cs"/>
              </a:rPr>
              <a:t>sed</a:t>
            </a:r>
            <a:r>
              <a:rPr lang="da-DK" sz="1600" b="0" kern="1200" dirty="0">
                <a:solidFill>
                  <a:srgbClr val="505050"/>
                </a:solidFill>
                <a:latin typeface="+mj-lt"/>
                <a:ea typeface="+mn-ea"/>
                <a:cs typeface="+mn-cs"/>
              </a:rPr>
              <a:t> do </a:t>
            </a:r>
            <a:r>
              <a:rPr lang="da-DK" sz="1600" b="0" kern="1200" dirty="0" err="1">
                <a:solidFill>
                  <a:srgbClr val="505050"/>
                </a:solidFill>
                <a:latin typeface="+mj-lt"/>
                <a:ea typeface="+mn-ea"/>
                <a:cs typeface="+mn-cs"/>
              </a:rPr>
              <a:t>eiusmod</a:t>
            </a:r>
            <a:r>
              <a:rPr lang="da-DK" sz="1600" b="0" kern="1200" dirty="0">
                <a:solidFill>
                  <a:srgbClr val="505050"/>
                </a:solidFill>
                <a:latin typeface="+mj-lt"/>
                <a:ea typeface="+mn-ea"/>
                <a:cs typeface="+mn-cs"/>
              </a:rPr>
              <a:t> </a:t>
            </a:r>
            <a:r>
              <a:rPr lang="da-DK" sz="1600" b="0" kern="1200" dirty="0" err="1">
                <a:solidFill>
                  <a:srgbClr val="505050"/>
                </a:solidFill>
                <a:latin typeface="+mj-lt"/>
                <a:ea typeface="+mn-ea"/>
                <a:cs typeface="+mn-cs"/>
              </a:rPr>
              <a:t>tempor</a:t>
            </a:r>
            <a:r>
              <a:rPr lang="da-DK" sz="1600" b="0" kern="1200" dirty="0">
                <a:solidFill>
                  <a:srgbClr val="505050"/>
                </a:solidFill>
                <a:latin typeface="+mj-lt"/>
                <a:ea typeface="+mn-ea"/>
                <a:cs typeface="+mn-cs"/>
              </a:rPr>
              <a:t> </a:t>
            </a:r>
            <a:r>
              <a:rPr lang="da-DK" sz="1600" b="0" kern="1200" dirty="0" err="1">
                <a:solidFill>
                  <a:srgbClr val="505050"/>
                </a:solidFill>
                <a:latin typeface="+mj-lt"/>
                <a:ea typeface="+mn-ea"/>
                <a:cs typeface="+mn-cs"/>
              </a:rPr>
              <a:t>incididunt</a:t>
            </a:r>
            <a:r>
              <a:rPr lang="da-DK" sz="1600" b="0" kern="1200" dirty="0">
                <a:solidFill>
                  <a:srgbClr val="505050"/>
                </a:solidFill>
                <a:latin typeface="+mj-lt"/>
                <a:ea typeface="+mn-ea"/>
                <a:cs typeface="+mn-cs"/>
              </a:rPr>
              <a:t> </a:t>
            </a:r>
            <a:r>
              <a:rPr lang="da-DK" sz="1600" b="0" kern="1200" dirty="0" err="1">
                <a:solidFill>
                  <a:srgbClr val="505050"/>
                </a:solidFill>
                <a:latin typeface="+mj-lt"/>
                <a:ea typeface="+mn-ea"/>
                <a:cs typeface="+mn-cs"/>
              </a:rPr>
              <a:t>ut</a:t>
            </a:r>
            <a:r>
              <a:rPr lang="da-DK" sz="1600" b="0" kern="1200" dirty="0">
                <a:solidFill>
                  <a:srgbClr val="505050"/>
                </a:solidFill>
                <a:latin typeface="+mj-lt"/>
                <a:ea typeface="+mn-ea"/>
                <a:cs typeface="+mn-cs"/>
              </a:rPr>
              <a:t> </a:t>
            </a:r>
            <a:r>
              <a:rPr lang="da-DK" sz="1600" b="0" kern="1200" dirty="0" err="1">
                <a:solidFill>
                  <a:srgbClr val="505050"/>
                </a:solidFill>
                <a:latin typeface="+mj-lt"/>
                <a:ea typeface="+mn-ea"/>
                <a:cs typeface="+mn-cs"/>
              </a:rPr>
              <a:t>labore</a:t>
            </a:r>
            <a:r>
              <a:rPr lang="da-DK" sz="1600" b="0" kern="1200" dirty="0">
                <a:solidFill>
                  <a:srgbClr val="505050"/>
                </a:solidFill>
                <a:latin typeface="+mj-lt"/>
                <a:ea typeface="+mn-ea"/>
                <a:cs typeface="+mn-cs"/>
              </a:rPr>
              <a:t> et </a:t>
            </a:r>
            <a:r>
              <a:rPr lang="da-DK" sz="1600" b="0" kern="1200" dirty="0" err="1">
                <a:solidFill>
                  <a:srgbClr val="505050"/>
                </a:solidFill>
                <a:latin typeface="+mj-lt"/>
                <a:ea typeface="+mn-ea"/>
                <a:cs typeface="+mn-cs"/>
              </a:rPr>
              <a:t>dolore</a:t>
            </a:r>
            <a:r>
              <a:rPr lang="da-DK" sz="1600" b="0" kern="1200" dirty="0">
                <a:solidFill>
                  <a:srgbClr val="505050"/>
                </a:solidFill>
                <a:latin typeface="+mj-lt"/>
                <a:ea typeface="+mn-ea"/>
                <a:cs typeface="+mn-cs"/>
              </a:rPr>
              <a:t> </a:t>
            </a:r>
            <a:r>
              <a:rPr lang="da-DK" sz="1600" b="0" kern="1200" dirty="0" err="1">
                <a:solidFill>
                  <a:srgbClr val="505050"/>
                </a:solidFill>
                <a:latin typeface="+mj-lt"/>
                <a:ea typeface="+mn-ea"/>
                <a:cs typeface="+mn-cs"/>
              </a:rPr>
              <a:t>magna</a:t>
            </a:r>
            <a:r>
              <a:rPr lang="da-DK" sz="1600" b="0" kern="1200" dirty="0">
                <a:solidFill>
                  <a:srgbClr val="505050"/>
                </a:solidFill>
                <a:latin typeface="+mj-lt"/>
                <a:ea typeface="+mn-ea"/>
                <a:cs typeface="+mn-cs"/>
              </a:rPr>
              <a:t> </a:t>
            </a:r>
            <a:r>
              <a:rPr lang="da-DK" sz="1600" b="0" kern="1200" dirty="0" err="1">
                <a:solidFill>
                  <a:srgbClr val="505050"/>
                </a:solidFill>
                <a:latin typeface="+mj-lt"/>
                <a:ea typeface="+mn-ea"/>
                <a:cs typeface="+mn-cs"/>
              </a:rPr>
              <a:t>aliqua</a:t>
            </a:r>
            <a:r>
              <a:rPr lang="da-DK" sz="1600" b="0" kern="1200" dirty="0">
                <a:solidFill>
                  <a:srgbClr val="505050"/>
                </a:solidFill>
                <a:latin typeface="+mj-lt"/>
                <a:ea typeface="+mn-ea"/>
                <a:cs typeface="+mn-cs"/>
              </a:rPr>
              <a:t>. </a:t>
            </a:r>
            <a:r>
              <a:rPr lang="da-DK" sz="1600" b="0" kern="1200" dirty="0" err="1">
                <a:solidFill>
                  <a:srgbClr val="505050"/>
                </a:solidFill>
                <a:latin typeface="+mj-lt"/>
                <a:ea typeface="+mn-ea"/>
                <a:cs typeface="+mn-cs"/>
              </a:rPr>
              <a:t>Ut</a:t>
            </a:r>
            <a:r>
              <a:rPr lang="da-DK" sz="1600" b="0" kern="1200" dirty="0">
                <a:solidFill>
                  <a:srgbClr val="505050"/>
                </a:solidFill>
                <a:latin typeface="+mj-lt"/>
                <a:ea typeface="+mn-ea"/>
                <a:cs typeface="+mn-cs"/>
              </a:rPr>
              <a:t> </a:t>
            </a:r>
            <a:r>
              <a:rPr lang="da-DK" sz="1600" b="0" kern="1200" dirty="0" err="1">
                <a:solidFill>
                  <a:srgbClr val="505050"/>
                </a:solidFill>
                <a:latin typeface="+mj-lt"/>
                <a:ea typeface="+mn-ea"/>
                <a:cs typeface="+mn-cs"/>
              </a:rPr>
              <a:t>enim</a:t>
            </a:r>
            <a:r>
              <a:rPr lang="da-DK" sz="1600" b="0" kern="1200" dirty="0">
                <a:solidFill>
                  <a:srgbClr val="505050"/>
                </a:solidFill>
                <a:latin typeface="+mj-lt"/>
                <a:ea typeface="+mn-ea"/>
                <a:cs typeface="+mn-cs"/>
              </a:rPr>
              <a:t> ad </a:t>
            </a:r>
            <a:r>
              <a:rPr lang="da-DK" sz="1600" b="0" kern="1200" dirty="0" err="1">
                <a:solidFill>
                  <a:srgbClr val="505050"/>
                </a:solidFill>
                <a:latin typeface="+mj-lt"/>
                <a:ea typeface="+mn-ea"/>
                <a:cs typeface="+mn-cs"/>
              </a:rPr>
              <a:t>minim</a:t>
            </a:r>
            <a:r>
              <a:rPr lang="da-DK" sz="1600" b="0" kern="1200" dirty="0">
                <a:solidFill>
                  <a:srgbClr val="505050"/>
                </a:solidFill>
                <a:latin typeface="+mj-lt"/>
                <a:ea typeface="+mn-ea"/>
                <a:cs typeface="+mn-cs"/>
              </a:rPr>
              <a:t> </a:t>
            </a:r>
            <a:r>
              <a:rPr lang="da-DK" sz="1600" b="0" kern="1200" dirty="0" err="1">
                <a:solidFill>
                  <a:srgbClr val="505050"/>
                </a:solidFill>
                <a:latin typeface="+mj-lt"/>
                <a:ea typeface="+mn-ea"/>
                <a:cs typeface="+mn-cs"/>
              </a:rPr>
              <a:t>veniam</a:t>
            </a:r>
            <a:r>
              <a:rPr lang="da-DK" sz="1600" b="0" kern="1200" dirty="0">
                <a:solidFill>
                  <a:srgbClr val="505050"/>
                </a:solidFill>
                <a:latin typeface="+mj-lt"/>
                <a:ea typeface="+mn-ea"/>
                <a:cs typeface="+mn-cs"/>
              </a:rPr>
              <a:t>, </a:t>
            </a:r>
            <a:r>
              <a:rPr lang="da-DK" sz="1600" b="0" kern="1200" dirty="0" err="1">
                <a:solidFill>
                  <a:srgbClr val="505050"/>
                </a:solidFill>
                <a:latin typeface="+mj-lt"/>
                <a:ea typeface="+mn-ea"/>
                <a:cs typeface="+mn-cs"/>
              </a:rPr>
              <a:t>quis</a:t>
            </a:r>
            <a:r>
              <a:rPr lang="da-DK" sz="1600" b="0" kern="1200" dirty="0">
                <a:solidFill>
                  <a:srgbClr val="505050"/>
                </a:solidFill>
                <a:latin typeface="+mj-lt"/>
                <a:ea typeface="+mn-ea"/>
                <a:cs typeface="+mn-cs"/>
              </a:rPr>
              <a:t> </a:t>
            </a:r>
            <a:r>
              <a:rPr lang="da-DK" sz="1600" b="0" kern="1200" dirty="0" err="1">
                <a:solidFill>
                  <a:srgbClr val="505050"/>
                </a:solidFill>
                <a:latin typeface="+mj-lt"/>
                <a:ea typeface="+mn-ea"/>
                <a:cs typeface="+mn-cs"/>
              </a:rPr>
              <a:t>nostrud</a:t>
            </a:r>
            <a:r>
              <a:rPr lang="da-DK" sz="1600" b="0" kern="1200" dirty="0">
                <a:solidFill>
                  <a:srgbClr val="505050"/>
                </a:solidFill>
                <a:latin typeface="+mj-lt"/>
                <a:ea typeface="+mn-ea"/>
                <a:cs typeface="+mn-cs"/>
              </a:rPr>
              <a:t> </a:t>
            </a:r>
            <a:r>
              <a:rPr lang="da-DK" sz="1600" b="0" kern="1200" dirty="0" err="1">
                <a:solidFill>
                  <a:srgbClr val="505050"/>
                </a:solidFill>
                <a:latin typeface="+mj-lt"/>
                <a:ea typeface="+mn-ea"/>
                <a:cs typeface="+mn-cs"/>
              </a:rPr>
              <a:t>exercitation</a:t>
            </a:r>
            <a:r>
              <a:rPr lang="da-DK" sz="1600" b="0" kern="1200" dirty="0">
                <a:solidFill>
                  <a:srgbClr val="505050"/>
                </a:solidFill>
                <a:latin typeface="+mj-lt"/>
                <a:ea typeface="+mn-ea"/>
                <a:cs typeface="+mn-cs"/>
              </a:rPr>
              <a:t> </a:t>
            </a:r>
            <a:r>
              <a:rPr lang="da-DK" sz="1600" b="0" kern="1200" dirty="0" err="1">
                <a:solidFill>
                  <a:srgbClr val="505050"/>
                </a:solidFill>
                <a:latin typeface="+mj-lt"/>
                <a:ea typeface="+mn-ea"/>
                <a:cs typeface="+mn-cs"/>
              </a:rPr>
              <a:t>ullamco</a:t>
            </a:r>
            <a:r>
              <a:rPr lang="da-DK" sz="1600" b="0" kern="1200" dirty="0">
                <a:solidFill>
                  <a:srgbClr val="505050"/>
                </a:solidFill>
                <a:latin typeface="+mj-lt"/>
                <a:ea typeface="+mn-ea"/>
                <a:cs typeface="+mn-cs"/>
              </a:rPr>
              <a:t> </a:t>
            </a:r>
            <a:r>
              <a:rPr lang="da-DK" sz="1600" b="0" kern="1200" dirty="0" err="1">
                <a:solidFill>
                  <a:srgbClr val="505050"/>
                </a:solidFill>
                <a:latin typeface="+mj-lt"/>
                <a:ea typeface="+mn-ea"/>
                <a:cs typeface="+mn-cs"/>
              </a:rPr>
              <a:t>laboris</a:t>
            </a:r>
            <a:r>
              <a:rPr lang="da-DK" sz="1600" b="0" kern="1200" dirty="0">
                <a:solidFill>
                  <a:srgbClr val="505050"/>
                </a:solidFill>
                <a:latin typeface="+mj-lt"/>
                <a:ea typeface="+mn-ea"/>
                <a:cs typeface="+mn-cs"/>
              </a:rPr>
              <a:t> </a:t>
            </a:r>
            <a:r>
              <a:rPr lang="da-DK" sz="1600" b="0" kern="1200" dirty="0" err="1">
                <a:solidFill>
                  <a:srgbClr val="505050"/>
                </a:solidFill>
                <a:latin typeface="+mj-lt"/>
                <a:ea typeface="+mn-ea"/>
                <a:cs typeface="+mn-cs"/>
              </a:rPr>
              <a:t>nisi</a:t>
            </a:r>
            <a:r>
              <a:rPr lang="da-DK" sz="1600" b="0" kern="1200" dirty="0">
                <a:solidFill>
                  <a:srgbClr val="505050"/>
                </a:solidFill>
                <a:latin typeface="+mj-lt"/>
                <a:ea typeface="+mn-ea"/>
                <a:cs typeface="+mn-cs"/>
              </a:rPr>
              <a:t> </a:t>
            </a:r>
            <a:r>
              <a:rPr lang="da-DK" sz="1600" b="0" kern="1200" dirty="0" err="1">
                <a:solidFill>
                  <a:srgbClr val="505050"/>
                </a:solidFill>
                <a:latin typeface="+mj-lt"/>
                <a:ea typeface="+mn-ea"/>
                <a:cs typeface="+mn-cs"/>
              </a:rPr>
              <a:t>ut</a:t>
            </a:r>
            <a:r>
              <a:rPr lang="da-DK" sz="1600" b="0" kern="1200" dirty="0">
                <a:solidFill>
                  <a:srgbClr val="505050"/>
                </a:solidFill>
                <a:latin typeface="+mj-lt"/>
                <a:ea typeface="+mn-ea"/>
                <a:cs typeface="+mn-cs"/>
              </a:rPr>
              <a:t> </a:t>
            </a:r>
            <a:r>
              <a:rPr lang="da-DK" sz="1600" b="0" kern="1200" dirty="0" err="1">
                <a:solidFill>
                  <a:srgbClr val="505050"/>
                </a:solidFill>
                <a:latin typeface="+mj-lt"/>
                <a:ea typeface="+mn-ea"/>
                <a:cs typeface="+mn-cs"/>
              </a:rPr>
              <a:t>aliquip</a:t>
            </a:r>
            <a:r>
              <a:rPr lang="da-DK" sz="1600" b="0" kern="1200" dirty="0">
                <a:solidFill>
                  <a:srgbClr val="505050"/>
                </a:solidFill>
                <a:latin typeface="+mj-lt"/>
                <a:ea typeface="+mn-ea"/>
                <a:cs typeface="+mn-cs"/>
              </a:rPr>
              <a:t> ex ea </a:t>
            </a:r>
            <a:r>
              <a:rPr lang="da-DK" sz="1600" b="0" kern="1200" dirty="0" err="1">
                <a:solidFill>
                  <a:srgbClr val="505050"/>
                </a:solidFill>
                <a:latin typeface="+mj-lt"/>
                <a:ea typeface="+mn-ea"/>
                <a:cs typeface="+mn-cs"/>
              </a:rPr>
              <a:t>commodo</a:t>
            </a:r>
            <a:r>
              <a:rPr lang="da-DK" sz="1600" b="0" kern="1200" dirty="0">
                <a:solidFill>
                  <a:srgbClr val="505050"/>
                </a:solidFill>
                <a:latin typeface="+mj-lt"/>
                <a:ea typeface="+mn-ea"/>
                <a:cs typeface="+mn-cs"/>
              </a:rPr>
              <a:t> </a:t>
            </a:r>
            <a:r>
              <a:rPr lang="da-DK" sz="1600" b="0" kern="1200" dirty="0" err="1">
                <a:solidFill>
                  <a:srgbClr val="505050"/>
                </a:solidFill>
                <a:latin typeface="+mj-lt"/>
                <a:ea typeface="+mn-ea"/>
                <a:cs typeface="+mn-cs"/>
              </a:rPr>
              <a:t>consequat</a:t>
            </a:r>
            <a:r>
              <a:rPr lang="da-DK" sz="1600" b="0" kern="1200" dirty="0">
                <a:solidFill>
                  <a:srgbClr val="505050"/>
                </a:solidFill>
                <a:latin typeface="+mj-lt"/>
                <a:ea typeface="+mn-ea"/>
                <a:cs typeface="+mn-cs"/>
              </a:rPr>
              <a:t>. </a:t>
            </a:r>
            <a:r>
              <a:rPr lang="da-DK" sz="1600" b="0" kern="1200" dirty="0" err="1">
                <a:solidFill>
                  <a:srgbClr val="505050"/>
                </a:solidFill>
                <a:latin typeface="+mj-lt"/>
                <a:ea typeface="+mn-ea"/>
                <a:cs typeface="+mn-cs"/>
              </a:rPr>
              <a:t>Duis</a:t>
            </a:r>
            <a:r>
              <a:rPr lang="da-DK" sz="1600" b="0" kern="1200" dirty="0">
                <a:solidFill>
                  <a:srgbClr val="505050"/>
                </a:solidFill>
                <a:latin typeface="+mj-lt"/>
                <a:ea typeface="+mn-ea"/>
                <a:cs typeface="+mn-cs"/>
              </a:rPr>
              <a:t> </a:t>
            </a:r>
            <a:r>
              <a:rPr lang="da-DK" sz="1600" b="0" kern="1200" dirty="0" err="1">
                <a:solidFill>
                  <a:srgbClr val="505050"/>
                </a:solidFill>
                <a:latin typeface="+mj-lt"/>
                <a:ea typeface="+mn-ea"/>
                <a:cs typeface="+mn-cs"/>
              </a:rPr>
              <a:t>aute</a:t>
            </a:r>
            <a:r>
              <a:rPr lang="da-DK" sz="1600" b="0" kern="1200" dirty="0">
                <a:solidFill>
                  <a:srgbClr val="505050"/>
                </a:solidFill>
                <a:latin typeface="+mj-lt"/>
                <a:ea typeface="+mn-ea"/>
                <a:cs typeface="+mn-cs"/>
              </a:rPr>
              <a:t> </a:t>
            </a:r>
            <a:r>
              <a:rPr lang="da-DK" sz="1600" b="0" kern="1200" dirty="0" err="1">
                <a:solidFill>
                  <a:srgbClr val="505050"/>
                </a:solidFill>
                <a:latin typeface="+mj-lt"/>
                <a:ea typeface="+mn-ea"/>
                <a:cs typeface="+mn-cs"/>
              </a:rPr>
              <a:t>irure</a:t>
            </a:r>
            <a:r>
              <a:rPr lang="da-DK" sz="1600" b="0" kern="1200" dirty="0">
                <a:solidFill>
                  <a:srgbClr val="505050"/>
                </a:solidFill>
                <a:latin typeface="+mj-lt"/>
                <a:ea typeface="+mn-ea"/>
                <a:cs typeface="+mn-cs"/>
              </a:rPr>
              <a:t> </a:t>
            </a:r>
            <a:r>
              <a:rPr lang="da-DK" sz="1600" b="0" kern="1200" dirty="0" err="1">
                <a:solidFill>
                  <a:srgbClr val="505050"/>
                </a:solidFill>
                <a:latin typeface="+mj-lt"/>
                <a:ea typeface="+mn-ea"/>
                <a:cs typeface="+mn-cs"/>
              </a:rPr>
              <a:t>dolor</a:t>
            </a:r>
            <a:r>
              <a:rPr lang="da-DK" sz="1600" b="0" kern="1200" dirty="0">
                <a:solidFill>
                  <a:srgbClr val="505050"/>
                </a:solidFill>
                <a:latin typeface="+mj-lt"/>
                <a:ea typeface="+mn-ea"/>
                <a:cs typeface="+mn-cs"/>
              </a:rPr>
              <a:t> in </a:t>
            </a:r>
            <a:r>
              <a:rPr lang="da-DK" sz="1600" b="0" kern="1200" dirty="0" err="1">
                <a:solidFill>
                  <a:srgbClr val="505050"/>
                </a:solidFill>
                <a:latin typeface="+mj-lt"/>
                <a:ea typeface="+mn-ea"/>
                <a:cs typeface="+mn-cs"/>
              </a:rPr>
              <a:t>reprehenderit</a:t>
            </a:r>
            <a:r>
              <a:rPr lang="da-DK" sz="1600" b="0" kern="1200" dirty="0">
                <a:solidFill>
                  <a:srgbClr val="505050"/>
                </a:solidFill>
                <a:latin typeface="+mj-lt"/>
                <a:ea typeface="+mn-ea"/>
                <a:cs typeface="+mn-cs"/>
              </a:rPr>
              <a:t> in </a:t>
            </a:r>
            <a:r>
              <a:rPr lang="da-DK" sz="1600" b="0" kern="1200" dirty="0" err="1">
                <a:solidFill>
                  <a:srgbClr val="505050"/>
                </a:solidFill>
                <a:latin typeface="+mj-lt"/>
                <a:ea typeface="+mn-ea"/>
                <a:cs typeface="+mn-cs"/>
              </a:rPr>
              <a:t>voluptate</a:t>
            </a:r>
            <a:r>
              <a:rPr lang="da-DK" sz="1600" b="0" kern="1200" dirty="0">
                <a:solidFill>
                  <a:srgbClr val="505050"/>
                </a:solidFill>
                <a:latin typeface="+mj-lt"/>
                <a:ea typeface="+mn-ea"/>
                <a:cs typeface="+mn-cs"/>
              </a:rPr>
              <a:t> </a:t>
            </a:r>
            <a:r>
              <a:rPr lang="da-DK" sz="1600" b="0" kern="1200" dirty="0" err="1">
                <a:solidFill>
                  <a:srgbClr val="505050"/>
                </a:solidFill>
                <a:latin typeface="+mj-lt"/>
                <a:ea typeface="+mn-ea"/>
                <a:cs typeface="+mn-cs"/>
              </a:rPr>
              <a:t>velit</a:t>
            </a:r>
            <a:r>
              <a:rPr lang="da-DK" sz="1600" b="0" kern="1200" dirty="0">
                <a:solidFill>
                  <a:srgbClr val="505050"/>
                </a:solidFill>
                <a:latin typeface="+mj-lt"/>
                <a:ea typeface="+mn-ea"/>
                <a:cs typeface="+mn-cs"/>
              </a:rPr>
              <a:t> esse </a:t>
            </a:r>
            <a:r>
              <a:rPr lang="da-DK" sz="1600" b="0" kern="1200" dirty="0" err="1">
                <a:solidFill>
                  <a:srgbClr val="505050"/>
                </a:solidFill>
                <a:latin typeface="+mj-lt"/>
                <a:ea typeface="+mn-ea"/>
                <a:cs typeface="+mn-cs"/>
              </a:rPr>
              <a:t>cillum</a:t>
            </a:r>
            <a:r>
              <a:rPr lang="da-DK" sz="1600" b="0" kern="1200" dirty="0">
                <a:solidFill>
                  <a:srgbClr val="505050"/>
                </a:solidFill>
                <a:latin typeface="+mj-lt"/>
                <a:ea typeface="+mn-ea"/>
                <a:cs typeface="+mn-cs"/>
              </a:rPr>
              <a:t> </a:t>
            </a:r>
            <a:r>
              <a:rPr lang="da-DK" sz="1600" b="0" kern="1200" dirty="0" err="1">
                <a:solidFill>
                  <a:srgbClr val="505050"/>
                </a:solidFill>
                <a:latin typeface="+mj-lt"/>
                <a:ea typeface="+mn-ea"/>
                <a:cs typeface="+mn-cs"/>
              </a:rPr>
              <a:t>dolore</a:t>
            </a:r>
            <a:r>
              <a:rPr lang="da-DK" sz="1600" b="0" kern="1200" dirty="0">
                <a:solidFill>
                  <a:srgbClr val="505050"/>
                </a:solidFill>
                <a:latin typeface="+mj-lt"/>
                <a:ea typeface="+mn-ea"/>
                <a:cs typeface="+mn-cs"/>
              </a:rPr>
              <a:t> </a:t>
            </a:r>
            <a:r>
              <a:rPr lang="da-DK" sz="1600" b="0" kern="1200" dirty="0" err="1">
                <a:solidFill>
                  <a:srgbClr val="505050"/>
                </a:solidFill>
                <a:latin typeface="+mj-lt"/>
                <a:ea typeface="+mn-ea"/>
                <a:cs typeface="+mn-cs"/>
              </a:rPr>
              <a:t>eu</a:t>
            </a:r>
            <a:r>
              <a:rPr lang="da-DK" sz="1600" b="0" kern="1200" dirty="0">
                <a:solidFill>
                  <a:srgbClr val="505050"/>
                </a:solidFill>
                <a:latin typeface="+mj-lt"/>
                <a:ea typeface="+mn-ea"/>
                <a:cs typeface="+mn-cs"/>
              </a:rPr>
              <a:t> </a:t>
            </a:r>
            <a:r>
              <a:rPr lang="da-DK" sz="1600" b="0" kern="1200" dirty="0" err="1">
                <a:solidFill>
                  <a:srgbClr val="505050"/>
                </a:solidFill>
                <a:latin typeface="+mj-lt"/>
                <a:ea typeface="+mn-ea"/>
                <a:cs typeface="+mn-cs"/>
              </a:rPr>
              <a:t>fugiat</a:t>
            </a:r>
            <a:r>
              <a:rPr lang="da-DK" sz="1600" b="0" kern="1200" dirty="0">
                <a:solidFill>
                  <a:srgbClr val="505050"/>
                </a:solidFill>
                <a:latin typeface="+mj-lt"/>
                <a:ea typeface="+mn-ea"/>
                <a:cs typeface="+mn-cs"/>
              </a:rPr>
              <a:t> </a:t>
            </a:r>
            <a:r>
              <a:rPr lang="da-DK" sz="1600" b="0" kern="1200" dirty="0" err="1">
                <a:solidFill>
                  <a:srgbClr val="505050"/>
                </a:solidFill>
                <a:latin typeface="+mj-lt"/>
                <a:ea typeface="+mn-ea"/>
                <a:cs typeface="+mn-cs"/>
              </a:rPr>
              <a:t>nulla</a:t>
            </a:r>
            <a:r>
              <a:rPr lang="da-DK" sz="1600" b="0" kern="1200" dirty="0">
                <a:solidFill>
                  <a:srgbClr val="505050"/>
                </a:solidFill>
                <a:latin typeface="+mj-lt"/>
                <a:ea typeface="+mn-ea"/>
                <a:cs typeface="+mn-cs"/>
              </a:rPr>
              <a:t> </a:t>
            </a:r>
            <a:r>
              <a:rPr lang="da-DK" sz="1600" b="0" kern="1200" dirty="0" err="1">
                <a:solidFill>
                  <a:srgbClr val="505050"/>
                </a:solidFill>
                <a:latin typeface="+mj-lt"/>
                <a:ea typeface="+mn-ea"/>
                <a:cs typeface="+mn-cs"/>
              </a:rPr>
              <a:t>pariatur</a:t>
            </a:r>
            <a:r>
              <a:rPr lang="da-DK" sz="1600" b="0" kern="1200" dirty="0">
                <a:solidFill>
                  <a:srgbClr val="505050"/>
                </a:solidFill>
                <a:latin typeface="+mj-lt"/>
                <a:ea typeface="+mn-ea"/>
                <a:cs typeface="+mn-cs"/>
              </a:rPr>
              <a:t>. </a:t>
            </a:r>
            <a:r>
              <a:rPr lang="da-DK" sz="1600" b="0" kern="1200" dirty="0" err="1">
                <a:solidFill>
                  <a:srgbClr val="505050"/>
                </a:solidFill>
                <a:latin typeface="+mj-lt"/>
                <a:ea typeface="+mn-ea"/>
                <a:cs typeface="+mn-cs"/>
              </a:rPr>
              <a:t>Excepteur</a:t>
            </a:r>
            <a:r>
              <a:rPr lang="da-DK" sz="1600" b="0" kern="1200" dirty="0">
                <a:solidFill>
                  <a:srgbClr val="505050"/>
                </a:solidFill>
                <a:latin typeface="+mj-lt"/>
                <a:ea typeface="+mn-ea"/>
                <a:cs typeface="+mn-cs"/>
              </a:rPr>
              <a:t> sint </a:t>
            </a:r>
            <a:r>
              <a:rPr lang="da-DK" sz="1600" b="0" kern="1200" dirty="0" err="1">
                <a:solidFill>
                  <a:srgbClr val="505050"/>
                </a:solidFill>
                <a:latin typeface="+mj-lt"/>
                <a:ea typeface="+mn-ea"/>
                <a:cs typeface="+mn-cs"/>
              </a:rPr>
              <a:t>occaecat</a:t>
            </a:r>
            <a:r>
              <a:rPr lang="da-DK" sz="1600" b="0" kern="1200" dirty="0">
                <a:solidFill>
                  <a:srgbClr val="505050"/>
                </a:solidFill>
                <a:latin typeface="+mj-lt"/>
                <a:ea typeface="+mn-ea"/>
                <a:cs typeface="+mn-cs"/>
              </a:rPr>
              <a:t> </a:t>
            </a:r>
            <a:r>
              <a:rPr lang="da-DK" sz="1600" b="0" kern="1200" dirty="0" err="1">
                <a:solidFill>
                  <a:srgbClr val="505050"/>
                </a:solidFill>
                <a:latin typeface="+mj-lt"/>
                <a:ea typeface="+mn-ea"/>
                <a:cs typeface="+mn-cs"/>
              </a:rPr>
              <a:t>cupidatat</a:t>
            </a:r>
            <a:r>
              <a:rPr lang="da-DK" sz="1600" b="0" kern="1200" dirty="0">
                <a:solidFill>
                  <a:srgbClr val="505050"/>
                </a:solidFill>
                <a:latin typeface="+mj-lt"/>
                <a:ea typeface="+mn-ea"/>
                <a:cs typeface="+mn-cs"/>
              </a:rPr>
              <a:t> non </a:t>
            </a:r>
            <a:r>
              <a:rPr lang="da-DK" sz="1600" b="0" kern="1200" dirty="0" err="1">
                <a:solidFill>
                  <a:srgbClr val="505050"/>
                </a:solidFill>
                <a:latin typeface="+mj-lt"/>
                <a:ea typeface="+mn-ea"/>
                <a:cs typeface="+mn-cs"/>
              </a:rPr>
              <a:t>proident</a:t>
            </a:r>
            <a:r>
              <a:rPr lang="da-DK" sz="1600" b="0" kern="1200" dirty="0">
                <a:solidFill>
                  <a:srgbClr val="505050"/>
                </a:solidFill>
                <a:latin typeface="+mj-lt"/>
                <a:ea typeface="+mn-ea"/>
                <a:cs typeface="+mn-cs"/>
              </a:rPr>
              <a:t>, </a:t>
            </a:r>
            <a:r>
              <a:rPr lang="da-DK" sz="1600" b="0" kern="1200" dirty="0" err="1">
                <a:solidFill>
                  <a:srgbClr val="505050"/>
                </a:solidFill>
                <a:latin typeface="+mj-lt"/>
                <a:ea typeface="+mn-ea"/>
                <a:cs typeface="+mn-cs"/>
              </a:rPr>
              <a:t>sunt</a:t>
            </a:r>
            <a:r>
              <a:rPr lang="da-DK" sz="1600" b="0" kern="1200" dirty="0">
                <a:solidFill>
                  <a:srgbClr val="505050"/>
                </a:solidFill>
                <a:latin typeface="+mj-lt"/>
                <a:ea typeface="+mn-ea"/>
                <a:cs typeface="+mn-cs"/>
              </a:rPr>
              <a:t> in culpa </a:t>
            </a:r>
            <a:r>
              <a:rPr lang="da-DK" sz="1600" b="0" kern="1200" dirty="0" err="1">
                <a:solidFill>
                  <a:srgbClr val="505050"/>
                </a:solidFill>
                <a:latin typeface="+mj-lt"/>
                <a:ea typeface="+mn-ea"/>
                <a:cs typeface="+mn-cs"/>
              </a:rPr>
              <a:t>qui</a:t>
            </a:r>
            <a:r>
              <a:rPr lang="da-DK" sz="1600" b="0" kern="1200" dirty="0">
                <a:solidFill>
                  <a:srgbClr val="505050"/>
                </a:solidFill>
                <a:latin typeface="+mj-lt"/>
                <a:ea typeface="+mn-ea"/>
                <a:cs typeface="+mn-cs"/>
              </a:rPr>
              <a:t> </a:t>
            </a:r>
            <a:r>
              <a:rPr lang="da-DK" sz="1600" b="0" kern="1200" dirty="0" err="1">
                <a:solidFill>
                  <a:srgbClr val="505050"/>
                </a:solidFill>
                <a:latin typeface="+mj-lt"/>
                <a:ea typeface="+mn-ea"/>
                <a:cs typeface="+mn-cs"/>
              </a:rPr>
              <a:t>officia</a:t>
            </a:r>
            <a:r>
              <a:rPr lang="da-DK" sz="1600" b="0" kern="1200" dirty="0">
                <a:solidFill>
                  <a:srgbClr val="505050"/>
                </a:solidFill>
                <a:latin typeface="+mj-lt"/>
                <a:ea typeface="+mn-ea"/>
                <a:cs typeface="+mn-cs"/>
              </a:rPr>
              <a:t> </a:t>
            </a:r>
            <a:r>
              <a:rPr lang="da-DK" sz="1600" b="0" kern="1200" dirty="0" err="1">
                <a:solidFill>
                  <a:srgbClr val="505050"/>
                </a:solidFill>
                <a:latin typeface="+mj-lt"/>
                <a:ea typeface="+mn-ea"/>
                <a:cs typeface="+mn-cs"/>
              </a:rPr>
              <a:t>deserunt</a:t>
            </a:r>
            <a:r>
              <a:rPr lang="da-DK" sz="1600" b="0" kern="1200" dirty="0">
                <a:solidFill>
                  <a:srgbClr val="505050"/>
                </a:solidFill>
                <a:latin typeface="+mj-lt"/>
                <a:ea typeface="+mn-ea"/>
                <a:cs typeface="+mn-cs"/>
              </a:rPr>
              <a:t> </a:t>
            </a:r>
            <a:r>
              <a:rPr lang="da-DK" sz="1600" b="0" kern="1200" dirty="0" err="1">
                <a:solidFill>
                  <a:srgbClr val="505050"/>
                </a:solidFill>
                <a:latin typeface="+mj-lt"/>
                <a:ea typeface="+mn-ea"/>
                <a:cs typeface="+mn-cs"/>
              </a:rPr>
              <a:t>mollit</a:t>
            </a:r>
            <a:r>
              <a:rPr lang="da-DK" sz="1600" b="0" kern="1200" dirty="0">
                <a:solidFill>
                  <a:srgbClr val="505050"/>
                </a:solidFill>
                <a:latin typeface="+mj-lt"/>
                <a:ea typeface="+mn-ea"/>
                <a:cs typeface="+mn-cs"/>
              </a:rPr>
              <a:t> </a:t>
            </a:r>
            <a:r>
              <a:rPr lang="da-DK" sz="1600" b="0" kern="1200" dirty="0" err="1">
                <a:solidFill>
                  <a:srgbClr val="505050"/>
                </a:solidFill>
                <a:latin typeface="+mj-lt"/>
                <a:ea typeface="+mn-ea"/>
                <a:cs typeface="+mn-cs"/>
              </a:rPr>
              <a:t>anim</a:t>
            </a:r>
            <a:r>
              <a:rPr lang="da-DK" sz="1600" b="0" kern="1200" dirty="0">
                <a:solidFill>
                  <a:srgbClr val="505050"/>
                </a:solidFill>
                <a:latin typeface="+mj-lt"/>
                <a:ea typeface="+mn-ea"/>
                <a:cs typeface="+mn-cs"/>
              </a:rPr>
              <a:t> id </a:t>
            </a:r>
            <a:r>
              <a:rPr lang="da-DK" sz="1600" b="0" kern="1200" dirty="0" err="1">
                <a:solidFill>
                  <a:srgbClr val="505050"/>
                </a:solidFill>
                <a:latin typeface="+mj-lt"/>
                <a:ea typeface="+mn-ea"/>
                <a:cs typeface="+mn-cs"/>
              </a:rPr>
              <a:t>est</a:t>
            </a:r>
            <a:r>
              <a:rPr lang="da-DK" sz="1600" b="0" kern="1200" dirty="0">
                <a:solidFill>
                  <a:srgbClr val="505050"/>
                </a:solidFill>
                <a:latin typeface="+mj-lt"/>
                <a:ea typeface="+mn-ea"/>
                <a:cs typeface="+mn-cs"/>
              </a:rPr>
              <a:t> </a:t>
            </a:r>
            <a:r>
              <a:rPr lang="da-DK" sz="1600" b="0" kern="1200" dirty="0" err="1">
                <a:solidFill>
                  <a:srgbClr val="505050"/>
                </a:solidFill>
                <a:latin typeface="+mj-lt"/>
                <a:ea typeface="+mn-ea"/>
                <a:cs typeface="+mn-cs"/>
              </a:rPr>
              <a:t>laborum</a:t>
            </a:r>
            <a:r>
              <a:rPr lang="da-DK" sz="1600" b="0" kern="1200" dirty="0">
                <a:solidFill>
                  <a:srgbClr val="505050"/>
                </a:solidFill>
                <a:latin typeface="+mj-lt"/>
                <a:ea typeface="+mn-ea"/>
                <a:cs typeface="+mn-cs"/>
              </a:rPr>
              <a:t>."</a:t>
            </a:r>
          </a:p>
          <a:p>
            <a:pPr lvl="0"/>
            <a:endParaRPr lang="da-DK" dirty="0"/>
          </a:p>
        </p:txBody>
      </p:sp>
      <p:sp>
        <p:nvSpPr>
          <p:cNvPr id="11" name="Pladsholder til slidenummer 5"/>
          <p:cNvSpPr>
            <a:spLocks noGrp="1"/>
          </p:cNvSpPr>
          <p:nvPr>
            <p:ph type="sldNum" sz="quarter" idx="4"/>
          </p:nvPr>
        </p:nvSpPr>
        <p:spPr>
          <a:xfrm>
            <a:off x="8874211" y="6424611"/>
            <a:ext cx="2743200" cy="365125"/>
          </a:xfrm>
          <a:prstGeom prst="rect">
            <a:avLst/>
          </a:prstGeom>
        </p:spPr>
        <p:txBody>
          <a:bodyPr vert="horz" lIns="91440" tIns="45720" rIns="91440" bIns="45720" rtlCol="0" anchor="ctr"/>
          <a:lstStyle>
            <a:lvl1pPr algn="r">
              <a:defRPr sz="900">
                <a:solidFill>
                  <a:schemeClr val="bg1"/>
                </a:solidFill>
              </a:defRPr>
            </a:lvl1pPr>
          </a:lstStyle>
          <a:p>
            <a:fld id="{718861D8-27B4-49AA-9AFC-E3C8A266BB5A}" type="slidenum">
              <a:rPr lang="da-DK" smtClean="0"/>
              <a:pPr/>
              <a:t>‹nr.›</a:t>
            </a:fld>
            <a:endParaRPr lang="da-DK" dirty="0"/>
          </a:p>
        </p:txBody>
      </p:sp>
      <p:sp>
        <p:nvSpPr>
          <p:cNvPr id="12" name="Pladsholder til sidefod 3"/>
          <p:cNvSpPr>
            <a:spLocks noGrp="1"/>
          </p:cNvSpPr>
          <p:nvPr>
            <p:ph type="ftr" sz="quarter" idx="3"/>
          </p:nvPr>
        </p:nvSpPr>
        <p:spPr>
          <a:xfrm>
            <a:off x="838200" y="6424612"/>
            <a:ext cx="4114800" cy="365125"/>
          </a:xfrm>
          <a:prstGeom prst="rect">
            <a:avLst/>
          </a:prstGeom>
        </p:spPr>
        <p:txBody>
          <a:bodyPr vert="horz" lIns="91440" tIns="45720" rIns="91440" bIns="45720" rtlCol="0" anchor="ctr"/>
          <a:lstStyle>
            <a:lvl1pPr algn="l">
              <a:defRPr sz="1000">
                <a:solidFill>
                  <a:schemeClr val="bg1"/>
                </a:solidFill>
              </a:defRPr>
            </a:lvl1pPr>
          </a:lstStyle>
          <a:p>
            <a:fld id="{702ECA99-D0ED-4165-B146-741A4E4942F2}" type="datetime2">
              <a:rPr lang="da-DK" smtClean="0"/>
              <a:pPr/>
              <a:t>14. marts 2022</a:t>
            </a:fld>
            <a:endParaRPr lang="da-DK" dirty="0"/>
          </a:p>
        </p:txBody>
      </p:sp>
      <p:pic>
        <p:nvPicPr>
          <p:cNvPr id="8" name="Picture 7" descr="Logo, icon&#10;&#10;Description automatically generated">
            <a:extLst>
              <a:ext uri="{FF2B5EF4-FFF2-40B4-BE49-F238E27FC236}">
                <a16:creationId xmlns:a16="http://schemas.microsoft.com/office/drawing/2014/main" id="{7A4D802E-7020-4578-ADB6-DDE4CFE84E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11207" y="376237"/>
            <a:ext cx="1106812" cy="577970"/>
          </a:xfrm>
          <a:prstGeom prst="rect">
            <a:avLst/>
          </a:prstGeom>
        </p:spPr>
      </p:pic>
    </p:spTree>
    <p:extLst>
      <p:ext uri="{BB962C8B-B14F-4D97-AF65-F5344CB8AC3E}">
        <p14:creationId xmlns:p14="http://schemas.microsoft.com/office/powerpoint/2010/main" val="1875967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200" y="365125"/>
            <a:ext cx="9693536" cy="1325563"/>
          </a:xfrm>
        </p:spPr>
        <p:txBody>
          <a:bodyPr/>
          <a:lstStyle>
            <a:lvl1pPr>
              <a:defRPr b="1" baseline="0">
                <a:solidFill>
                  <a:schemeClr val="accent6"/>
                </a:solidFill>
              </a:defRPr>
            </a:lvl1pPr>
          </a:lstStyle>
          <a:p>
            <a:r>
              <a:rPr lang="da-DK" dirty="0"/>
              <a:t>Skriv overskrift til siden her </a:t>
            </a:r>
          </a:p>
        </p:txBody>
      </p:sp>
      <p:sp>
        <p:nvSpPr>
          <p:cNvPr id="9" name="Pladsholder til indhold 2"/>
          <p:cNvSpPr>
            <a:spLocks noGrp="1"/>
          </p:cNvSpPr>
          <p:nvPr>
            <p:ph sz="half" idx="13" hasCustomPrompt="1"/>
          </p:nvPr>
        </p:nvSpPr>
        <p:spPr>
          <a:xfrm>
            <a:off x="838200" y="1898348"/>
            <a:ext cx="4333026" cy="251301"/>
          </a:xfrm>
        </p:spPr>
        <p:txBody>
          <a:bodyPr>
            <a:noAutofit/>
          </a:bodyPr>
          <a:lstStyle>
            <a:lvl1pPr marL="0" indent="0">
              <a:buNone/>
              <a:defRPr sz="2400" baseline="0">
                <a:solidFill>
                  <a:srgbClr val="4F5392"/>
                </a:solidFill>
              </a:defRPr>
            </a:lvl1pPr>
          </a:lstStyle>
          <a:p>
            <a:pPr lvl="0"/>
            <a:r>
              <a:rPr lang="da-DK" dirty="0"/>
              <a:t>Skriv underoverskrift her </a:t>
            </a:r>
          </a:p>
        </p:txBody>
      </p:sp>
      <p:sp>
        <p:nvSpPr>
          <p:cNvPr id="10" name="Pladsholder til indhold 3"/>
          <p:cNvSpPr>
            <a:spLocks noGrp="1"/>
          </p:cNvSpPr>
          <p:nvPr>
            <p:ph sz="half" idx="2" hasCustomPrompt="1"/>
          </p:nvPr>
        </p:nvSpPr>
        <p:spPr>
          <a:xfrm>
            <a:off x="838200" y="2325587"/>
            <a:ext cx="4333031" cy="2938123"/>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da-DK" sz="1800" b="0" kern="1200" smtClean="0">
                <a:solidFill>
                  <a:schemeClr val="accent6"/>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a-DK" sz="1600" b="0" kern="1200" dirty="0">
                <a:solidFill>
                  <a:srgbClr val="505050"/>
                </a:solidFill>
                <a:latin typeface="+mj-lt"/>
                <a:ea typeface="+mn-ea"/>
                <a:cs typeface="+mn-cs"/>
              </a:rPr>
              <a:t>"</a:t>
            </a:r>
            <a:r>
              <a:rPr lang="da-DK" sz="1600" b="0" kern="1200" dirty="0" err="1">
                <a:solidFill>
                  <a:srgbClr val="505050"/>
                </a:solidFill>
                <a:latin typeface="+mj-lt"/>
                <a:ea typeface="+mn-ea"/>
                <a:cs typeface="+mn-cs"/>
              </a:rPr>
              <a:t>Lorem</a:t>
            </a:r>
            <a:r>
              <a:rPr lang="da-DK" sz="1600" b="0" kern="1200" dirty="0">
                <a:solidFill>
                  <a:srgbClr val="505050"/>
                </a:solidFill>
                <a:latin typeface="+mj-lt"/>
                <a:ea typeface="+mn-ea"/>
                <a:cs typeface="+mn-cs"/>
              </a:rPr>
              <a:t> </a:t>
            </a:r>
            <a:r>
              <a:rPr lang="da-DK" sz="1600" b="0" kern="1200" dirty="0" err="1">
                <a:solidFill>
                  <a:srgbClr val="505050"/>
                </a:solidFill>
                <a:latin typeface="+mj-lt"/>
                <a:ea typeface="+mn-ea"/>
                <a:cs typeface="+mn-cs"/>
              </a:rPr>
              <a:t>ipsum</a:t>
            </a:r>
            <a:r>
              <a:rPr lang="da-DK" sz="1600" b="0" kern="1200" dirty="0">
                <a:solidFill>
                  <a:srgbClr val="505050"/>
                </a:solidFill>
                <a:latin typeface="+mj-lt"/>
                <a:ea typeface="+mn-ea"/>
                <a:cs typeface="+mn-cs"/>
              </a:rPr>
              <a:t> </a:t>
            </a:r>
            <a:r>
              <a:rPr lang="da-DK" sz="1600" b="0" kern="1200" dirty="0" err="1">
                <a:solidFill>
                  <a:srgbClr val="505050"/>
                </a:solidFill>
                <a:latin typeface="+mj-lt"/>
                <a:ea typeface="+mn-ea"/>
                <a:cs typeface="+mn-cs"/>
              </a:rPr>
              <a:t>dolor</a:t>
            </a:r>
            <a:r>
              <a:rPr lang="da-DK" sz="1600" b="0" kern="1200" dirty="0">
                <a:solidFill>
                  <a:srgbClr val="505050"/>
                </a:solidFill>
                <a:latin typeface="+mj-lt"/>
                <a:ea typeface="+mn-ea"/>
                <a:cs typeface="+mn-cs"/>
              </a:rPr>
              <a:t> sit </a:t>
            </a:r>
            <a:r>
              <a:rPr lang="da-DK" sz="1600" b="0" kern="1200" dirty="0" err="1">
                <a:solidFill>
                  <a:srgbClr val="505050"/>
                </a:solidFill>
                <a:latin typeface="+mj-lt"/>
                <a:ea typeface="+mn-ea"/>
                <a:cs typeface="+mn-cs"/>
              </a:rPr>
              <a:t>amet</a:t>
            </a:r>
            <a:r>
              <a:rPr lang="da-DK" sz="1600" b="0" kern="1200" dirty="0">
                <a:solidFill>
                  <a:srgbClr val="505050"/>
                </a:solidFill>
                <a:latin typeface="+mj-lt"/>
                <a:ea typeface="+mn-ea"/>
                <a:cs typeface="+mn-cs"/>
              </a:rPr>
              <a:t>, </a:t>
            </a:r>
            <a:r>
              <a:rPr lang="da-DK" sz="1600" b="0" kern="1200" dirty="0" err="1">
                <a:solidFill>
                  <a:srgbClr val="505050"/>
                </a:solidFill>
                <a:latin typeface="+mj-lt"/>
                <a:ea typeface="+mn-ea"/>
                <a:cs typeface="+mn-cs"/>
              </a:rPr>
              <a:t>consectetur</a:t>
            </a:r>
            <a:r>
              <a:rPr lang="da-DK" sz="1600" b="0" kern="1200" dirty="0">
                <a:solidFill>
                  <a:srgbClr val="505050"/>
                </a:solidFill>
                <a:latin typeface="+mj-lt"/>
                <a:ea typeface="+mn-ea"/>
                <a:cs typeface="+mn-cs"/>
              </a:rPr>
              <a:t> </a:t>
            </a:r>
            <a:r>
              <a:rPr lang="da-DK" sz="1600" b="0" kern="1200" dirty="0" err="1">
                <a:solidFill>
                  <a:srgbClr val="505050"/>
                </a:solidFill>
                <a:latin typeface="+mj-lt"/>
                <a:ea typeface="+mn-ea"/>
                <a:cs typeface="+mn-cs"/>
              </a:rPr>
              <a:t>adipiscing</a:t>
            </a:r>
            <a:r>
              <a:rPr lang="da-DK" sz="1600" b="0" kern="1200" dirty="0">
                <a:solidFill>
                  <a:srgbClr val="505050"/>
                </a:solidFill>
                <a:latin typeface="+mj-lt"/>
                <a:ea typeface="+mn-ea"/>
                <a:cs typeface="+mn-cs"/>
              </a:rPr>
              <a:t> </a:t>
            </a:r>
            <a:r>
              <a:rPr lang="da-DK" sz="1600" b="0" kern="1200" dirty="0" err="1">
                <a:solidFill>
                  <a:srgbClr val="505050"/>
                </a:solidFill>
                <a:latin typeface="+mj-lt"/>
                <a:ea typeface="+mn-ea"/>
                <a:cs typeface="+mn-cs"/>
              </a:rPr>
              <a:t>elit</a:t>
            </a:r>
            <a:r>
              <a:rPr lang="da-DK" sz="1600" b="0" kern="1200" dirty="0">
                <a:solidFill>
                  <a:srgbClr val="505050"/>
                </a:solidFill>
                <a:latin typeface="+mj-lt"/>
                <a:ea typeface="+mn-ea"/>
                <a:cs typeface="+mn-cs"/>
              </a:rPr>
              <a:t>, </a:t>
            </a:r>
            <a:r>
              <a:rPr lang="da-DK" sz="1600" b="0" kern="1200" dirty="0" err="1">
                <a:solidFill>
                  <a:srgbClr val="505050"/>
                </a:solidFill>
                <a:latin typeface="+mj-lt"/>
                <a:ea typeface="+mn-ea"/>
                <a:cs typeface="+mn-cs"/>
              </a:rPr>
              <a:t>sed</a:t>
            </a:r>
            <a:r>
              <a:rPr lang="da-DK" sz="1600" b="0" kern="1200" dirty="0">
                <a:solidFill>
                  <a:srgbClr val="505050"/>
                </a:solidFill>
                <a:latin typeface="+mj-lt"/>
                <a:ea typeface="+mn-ea"/>
                <a:cs typeface="+mn-cs"/>
              </a:rPr>
              <a:t> do </a:t>
            </a:r>
            <a:r>
              <a:rPr lang="da-DK" sz="1600" b="0" kern="1200" dirty="0" err="1">
                <a:solidFill>
                  <a:srgbClr val="505050"/>
                </a:solidFill>
                <a:latin typeface="+mj-lt"/>
                <a:ea typeface="+mn-ea"/>
                <a:cs typeface="+mn-cs"/>
              </a:rPr>
              <a:t>eiusmod</a:t>
            </a:r>
            <a:r>
              <a:rPr lang="da-DK" sz="1600" b="0" kern="1200" dirty="0">
                <a:solidFill>
                  <a:srgbClr val="505050"/>
                </a:solidFill>
                <a:latin typeface="+mj-lt"/>
                <a:ea typeface="+mn-ea"/>
                <a:cs typeface="+mn-cs"/>
              </a:rPr>
              <a:t> </a:t>
            </a:r>
            <a:r>
              <a:rPr lang="da-DK" sz="1600" b="0" kern="1200" dirty="0" err="1">
                <a:solidFill>
                  <a:srgbClr val="505050"/>
                </a:solidFill>
                <a:latin typeface="+mj-lt"/>
                <a:ea typeface="+mn-ea"/>
                <a:cs typeface="+mn-cs"/>
              </a:rPr>
              <a:t>tempor</a:t>
            </a:r>
            <a:r>
              <a:rPr lang="da-DK" sz="1600" b="0" kern="1200" dirty="0">
                <a:solidFill>
                  <a:srgbClr val="505050"/>
                </a:solidFill>
                <a:latin typeface="+mj-lt"/>
                <a:ea typeface="+mn-ea"/>
                <a:cs typeface="+mn-cs"/>
              </a:rPr>
              <a:t> </a:t>
            </a:r>
            <a:r>
              <a:rPr lang="da-DK" sz="1600" b="0" kern="1200" dirty="0" err="1">
                <a:solidFill>
                  <a:srgbClr val="505050"/>
                </a:solidFill>
                <a:latin typeface="+mj-lt"/>
                <a:ea typeface="+mn-ea"/>
                <a:cs typeface="+mn-cs"/>
              </a:rPr>
              <a:t>incididunt</a:t>
            </a:r>
            <a:r>
              <a:rPr lang="da-DK" sz="1600" b="0" kern="1200" dirty="0">
                <a:solidFill>
                  <a:srgbClr val="505050"/>
                </a:solidFill>
                <a:latin typeface="+mj-lt"/>
                <a:ea typeface="+mn-ea"/>
                <a:cs typeface="+mn-cs"/>
              </a:rPr>
              <a:t> </a:t>
            </a:r>
            <a:r>
              <a:rPr lang="da-DK" sz="1600" b="0" kern="1200" dirty="0" err="1">
                <a:solidFill>
                  <a:srgbClr val="505050"/>
                </a:solidFill>
                <a:latin typeface="+mj-lt"/>
                <a:ea typeface="+mn-ea"/>
                <a:cs typeface="+mn-cs"/>
              </a:rPr>
              <a:t>ut</a:t>
            </a:r>
            <a:r>
              <a:rPr lang="da-DK" sz="1600" b="0" kern="1200" dirty="0">
                <a:solidFill>
                  <a:srgbClr val="505050"/>
                </a:solidFill>
                <a:latin typeface="+mj-lt"/>
                <a:ea typeface="+mn-ea"/>
                <a:cs typeface="+mn-cs"/>
              </a:rPr>
              <a:t> </a:t>
            </a:r>
            <a:r>
              <a:rPr lang="da-DK" sz="1600" b="0" kern="1200" dirty="0" err="1">
                <a:solidFill>
                  <a:srgbClr val="505050"/>
                </a:solidFill>
                <a:latin typeface="+mj-lt"/>
                <a:ea typeface="+mn-ea"/>
                <a:cs typeface="+mn-cs"/>
              </a:rPr>
              <a:t>labore</a:t>
            </a:r>
            <a:r>
              <a:rPr lang="da-DK" sz="1600" b="0" kern="1200" dirty="0">
                <a:solidFill>
                  <a:srgbClr val="505050"/>
                </a:solidFill>
                <a:latin typeface="+mj-lt"/>
                <a:ea typeface="+mn-ea"/>
                <a:cs typeface="+mn-cs"/>
              </a:rPr>
              <a:t> et </a:t>
            </a:r>
            <a:r>
              <a:rPr lang="da-DK" sz="1600" b="0" kern="1200" dirty="0" err="1">
                <a:solidFill>
                  <a:srgbClr val="505050"/>
                </a:solidFill>
                <a:latin typeface="+mj-lt"/>
                <a:ea typeface="+mn-ea"/>
                <a:cs typeface="+mn-cs"/>
              </a:rPr>
              <a:t>dolore</a:t>
            </a:r>
            <a:r>
              <a:rPr lang="da-DK" sz="1600" b="0" kern="1200" dirty="0">
                <a:solidFill>
                  <a:srgbClr val="505050"/>
                </a:solidFill>
                <a:latin typeface="+mj-lt"/>
                <a:ea typeface="+mn-ea"/>
                <a:cs typeface="+mn-cs"/>
              </a:rPr>
              <a:t> </a:t>
            </a:r>
            <a:r>
              <a:rPr lang="da-DK" sz="1600" b="0" kern="1200" dirty="0" err="1">
                <a:solidFill>
                  <a:srgbClr val="505050"/>
                </a:solidFill>
                <a:latin typeface="+mj-lt"/>
                <a:ea typeface="+mn-ea"/>
                <a:cs typeface="+mn-cs"/>
              </a:rPr>
              <a:t>magna</a:t>
            </a:r>
            <a:r>
              <a:rPr lang="da-DK" sz="1600" b="0" kern="1200" dirty="0">
                <a:solidFill>
                  <a:srgbClr val="505050"/>
                </a:solidFill>
                <a:latin typeface="+mj-lt"/>
                <a:ea typeface="+mn-ea"/>
                <a:cs typeface="+mn-cs"/>
              </a:rPr>
              <a:t> </a:t>
            </a:r>
            <a:r>
              <a:rPr lang="da-DK" sz="1600" b="0" kern="1200" dirty="0" err="1">
                <a:solidFill>
                  <a:srgbClr val="505050"/>
                </a:solidFill>
                <a:latin typeface="+mj-lt"/>
                <a:ea typeface="+mn-ea"/>
                <a:cs typeface="+mn-cs"/>
              </a:rPr>
              <a:t>aliqua</a:t>
            </a:r>
            <a:r>
              <a:rPr lang="da-DK" sz="1600" b="0" kern="1200" dirty="0">
                <a:solidFill>
                  <a:srgbClr val="505050"/>
                </a:solidFill>
                <a:latin typeface="+mj-lt"/>
                <a:ea typeface="+mn-ea"/>
                <a:cs typeface="+mn-cs"/>
              </a:rPr>
              <a:t>. </a:t>
            </a:r>
            <a:r>
              <a:rPr lang="da-DK" sz="1600" b="0" kern="1200" dirty="0" err="1">
                <a:solidFill>
                  <a:srgbClr val="505050"/>
                </a:solidFill>
                <a:latin typeface="+mj-lt"/>
                <a:ea typeface="+mn-ea"/>
                <a:cs typeface="+mn-cs"/>
              </a:rPr>
              <a:t>Ut</a:t>
            </a:r>
            <a:r>
              <a:rPr lang="da-DK" sz="1600" b="0" kern="1200" dirty="0">
                <a:solidFill>
                  <a:srgbClr val="505050"/>
                </a:solidFill>
                <a:latin typeface="+mj-lt"/>
                <a:ea typeface="+mn-ea"/>
                <a:cs typeface="+mn-cs"/>
              </a:rPr>
              <a:t> </a:t>
            </a:r>
            <a:r>
              <a:rPr lang="da-DK" sz="1600" b="0" kern="1200" dirty="0" err="1">
                <a:solidFill>
                  <a:srgbClr val="505050"/>
                </a:solidFill>
                <a:latin typeface="+mj-lt"/>
                <a:ea typeface="+mn-ea"/>
                <a:cs typeface="+mn-cs"/>
              </a:rPr>
              <a:t>enim</a:t>
            </a:r>
            <a:r>
              <a:rPr lang="da-DK" sz="1600" b="0" kern="1200" dirty="0">
                <a:solidFill>
                  <a:srgbClr val="505050"/>
                </a:solidFill>
                <a:latin typeface="+mj-lt"/>
                <a:ea typeface="+mn-ea"/>
                <a:cs typeface="+mn-cs"/>
              </a:rPr>
              <a:t> ad </a:t>
            </a:r>
            <a:r>
              <a:rPr lang="da-DK" sz="1600" b="0" kern="1200" dirty="0" err="1">
                <a:solidFill>
                  <a:srgbClr val="505050"/>
                </a:solidFill>
                <a:latin typeface="+mj-lt"/>
                <a:ea typeface="+mn-ea"/>
                <a:cs typeface="+mn-cs"/>
              </a:rPr>
              <a:t>minim</a:t>
            </a:r>
            <a:r>
              <a:rPr lang="da-DK" sz="1600" b="0" kern="1200" dirty="0">
                <a:solidFill>
                  <a:srgbClr val="505050"/>
                </a:solidFill>
                <a:latin typeface="+mj-lt"/>
                <a:ea typeface="+mn-ea"/>
                <a:cs typeface="+mn-cs"/>
              </a:rPr>
              <a:t> </a:t>
            </a:r>
            <a:r>
              <a:rPr lang="da-DK" sz="1600" b="0" kern="1200" dirty="0" err="1">
                <a:solidFill>
                  <a:srgbClr val="505050"/>
                </a:solidFill>
                <a:latin typeface="+mj-lt"/>
                <a:ea typeface="+mn-ea"/>
                <a:cs typeface="+mn-cs"/>
              </a:rPr>
              <a:t>veniam</a:t>
            </a:r>
            <a:r>
              <a:rPr lang="da-DK" sz="1600" b="0" kern="1200" dirty="0">
                <a:solidFill>
                  <a:srgbClr val="505050"/>
                </a:solidFill>
                <a:latin typeface="+mj-lt"/>
                <a:ea typeface="+mn-ea"/>
                <a:cs typeface="+mn-cs"/>
              </a:rPr>
              <a:t>, </a:t>
            </a:r>
            <a:r>
              <a:rPr lang="da-DK" sz="1600" b="0" kern="1200" dirty="0" err="1">
                <a:solidFill>
                  <a:srgbClr val="505050"/>
                </a:solidFill>
                <a:latin typeface="+mj-lt"/>
                <a:ea typeface="+mn-ea"/>
                <a:cs typeface="+mn-cs"/>
              </a:rPr>
              <a:t>quis</a:t>
            </a:r>
            <a:r>
              <a:rPr lang="da-DK" sz="1600" b="0" kern="1200" dirty="0">
                <a:solidFill>
                  <a:srgbClr val="505050"/>
                </a:solidFill>
                <a:latin typeface="+mj-lt"/>
                <a:ea typeface="+mn-ea"/>
                <a:cs typeface="+mn-cs"/>
              </a:rPr>
              <a:t> </a:t>
            </a:r>
            <a:r>
              <a:rPr lang="da-DK" sz="1600" b="0" kern="1200" dirty="0" err="1">
                <a:solidFill>
                  <a:srgbClr val="505050"/>
                </a:solidFill>
                <a:latin typeface="+mj-lt"/>
                <a:ea typeface="+mn-ea"/>
                <a:cs typeface="+mn-cs"/>
              </a:rPr>
              <a:t>nostrud</a:t>
            </a:r>
            <a:r>
              <a:rPr lang="da-DK" sz="1600" b="0" kern="1200" dirty="0">
                <a:solidFill>
                  <a:srgbClr val="505050"/>
                </a:solidFill>
                <a:latin typeface="+mj-lt"/>
                <a:ea typeface="+mn-ea"/>
                <a:cs typeface="+mn-cs"/>
              </a:rPr>
              <a:t> </a:t>
            </a:r>
            <a:r>
              <a:rPr lang="da-DK" sz="1600" b="0" kern="1200" dirty="0" err="1">
                <a:solidFill>
                  <a:srgbClr val="505050"/>
                </a:solidFill>
                <a:latin typeface="+mj-lt"/>
                <a:ea typeface="+mn-ea"/>
                <a:cs typeface="+mn-cs"/>
              </a:rPr>
              <a:t>exercitation</a:t>
            </a:r>
            <a:r>
              <a:rPr lang="da-DK" sz="1600" b="0" kern="1200" dirty="0">
                <a:solidFill>
                  <a:srgbClr val="505050"/>
                </a:solidFill>
                <a:latin typeface="+mj-lt"/>
                <a:ea typeface="+mn-ea"/>
                <a:cs typeface="+mn-cs"/>
              </a:rPr>
              <a:t> </a:t>
            </a:r>
            <a:r>
              <a:rPr lang="da-DK" sz="1600" b="0" kern="1200" dirty="0" err="1">
                <a:solidFill>
                  <a:srgbClr val="505050"/>
                </a:solidFill>
                <a:latin typeface="+mj-lt"/>
                <a:ea typeface="+mn-ea"/>
                <a:cs typeface="+mn-cs"/>
              </a:rPr>
              <a:t>ullamco</a:t>
            </a:r>
            <a:r>
              <a:rPr lang="da-DK" sz="1600" b="0" kern="1200" dirty="0">
                <a:solidFill>
                  <a:srgbClr val="505050"/>
                </a:solidFill>
                <a:latin typeface="+mj-lt"/>
                <a:ea typeface="+mn-ea"/>
                <a:cs typeface="+mn-cs"/>
              </a:rPr>
              <a:t> </a:t>
            </a:r>
            <a:r>
              <a:rPr lang="da-DK" sz="1600" b="0" kern="1200" dirty="0" err="1">
                <a:solidFill>
                  <a:srgbClr val="505050"/>
                </a:solidFill>
                <a:latin typeface="+mj-lt"/>
                <a:ea typeface="+mn-ea"/>
                <a:cs typeface="+mn-cs"/>
              </a:rPr>
              <a:t>laboris</a:t>
            </a:r>
            <a:r>
              <a:rPr lang="da-DK" sz="1600" b="0" kern="1200" dirty="0">
                <a:solidFill>
                  <a:srgbClr val="505050"/>
                </a:solidFill>
                <a:latin typeface="+mj-lt"/>
                <a:ea typeface="+mn-ea"/>
                <a:cs typeface="+mn-cs"/>
              </a:rPr>
              <a:t> </a:t>
            </a:r>
            <a:r>
              <a:rPr lang="da-DK" sz="1600" b="0" kern="1200" dirty="0" err="1">
                <a:solidFill>
                  <a:srgbClr val="505050"/>
                </a:solidFill>
                <a:latin typeface="+mj-lt"/>
                <a:ea typeface="+mn-ea"/>
                <a:cs typeface="+mn-cs"/>
              </a:rPr>
              <a:t>nisi</a:t>
            </a:r>
            <a:r>
              <a:rPr lang="da-DK" sz="1600" b="0" kern="1200" dirty="0">
                <a:solidFill>
                  <a:srgbClr val="505050"/>
                </a:solidFill>
                <a:latin typeface="+mj-lt"/>
                <a:ea typeface="+mn-ea"/>
                <a:cs typeface="+mn-cs"/>
              </a:rPr>
              <a:t> </a:t>
            </a:r>
            <a:r>
              <a:rPr lang="da-DK" sz="1600" b="0" kern="1200" dirty="0" err="1">
                <a:solidFill>
                  <a:srgbClr val="505050"/>
                </a:solidFill>
                <a:latin typeface="+mj-lt"/>
                <a:ea typeface="+mn-ea"/>
                <a:cs typeface="+mn-cs"/>
              </a:rPr>
              <a:t>ut</a:t>
            </a:r>
            <a:r>
              <a:rPr lang="da-DK" sz="1600" b="0" kern="1200" dirty="0">
                <a:solidFill>
                  <a:srgbClr val="505050"/>
                </a:solidFill>
                <a:latin typeface="+mj-lt"/>
                <a:ea typeface="+mn-ea"/>
                <a:cs typeface="+mn-cs"/>
              </a:rPr>
              <a:t> </a:t>
            </a:r>
            <a:r>
              <a:rPr lang="da-DK" sz="1600" b="0" kern="1200" dirty="0" err="1">
                <a:solidFill>
                  <a:srgbClr val="505050"/>
                </a:solidFill>
                <a:latin typeface="+mj-lt"/>
                <a:ea typeface="+mn-ea"/>
                <a:cs typeface="+mn-cs"/>
              </a:rPr>
              <a:t>aliquip</a:t>
            </a:r>
            <a:r>
              <a:rPr lang="da-DK" sz="1600" b="0" kern="1200" dirty="0">
                <a:solidFill>
                  <a:srgbClr val="505050"/>
                </a:solidFill>
                <a:latin typeface="+mj-lt"/>
                <a:ea typeface="+mn-ea"/>
                <a:cs typeface="+mn-cs"/>
              </a:rPr>
              <a:t> ex ea </a:t>
            </a:r>
            <a:r>
              <a:rPr lang="da-DK" sz="1600" b="0" kern="1200" dirty="0" err="1">
                <a:solidFill>
                  <a:srgbClr val="505050"/>
                </a:solidFill>
                <a:latin typeface="+mj-lt"/>
                <a:ea typeface="+mn-ea"/>
                <a:cs typeface="+mn-cs"/>
              </a:rPr>
              <a:t>commodo</a:t>
            </a:r>
            <a:r>
              <a:rPr lang="da-DK" sz="1600" b="0" kern="1200" dirty="0">
                <a:solidFill>
                  <a:srgbClr val="505050"/>
                </a:solidFill>
                <a:latin typeface="+mj-lt"/>
                <a:ea typeface="+mn-ea"/>
                <a:cs typeface="+mn-cs"/>
              </a:rPr>
              <a:t> </a:t>
            </a:r>
            <a:r>
              <a:rPr lang="da-DK" sz="1600" b="0" kern="1200" dirty="0" err="1">
                <a:solidFill>
                  <a:srgbClr val="505050"/>
                </a:solidFill>
                <a:latin typeface="+mj-lt"/>
                <a:ea typeface="+mn-ea"/>
                <a:cs typeface="+mn-cs"/>
              </a:rPr>
              <a:t>consequat</a:t>
            </a:r>
            <a:r>
              <a:rPr lang="da-DK" sz="1600" b="0" kern="1200" dirty="0">
                <a:solidFill>
                  <a:srgbClr val="505050"/>
                </a:solidFill>
                <a:latin typeface="+mj-lt"/>
                <a:ea typeface="+mn-ea"/>
                <a:cs typeface="+mn-cs"/>
              </a:rPr>
              <a:t>. </a:t>
            </a:r>
            <a:r>
              <a:rPr lang="da-DK" sz="1600" b="0" kern="1200" dirty="0" err="1">
                <a:solidFill>
                  <a:srgbClr val="505050"/>
                </a:solidFill>
                <a:latin typeface="+mj-lt"/>
                <a:ea typeface="+mn-ea"/>
                <a:cs typeface="+mn-cs"/>
              </a:rPr>
              <a:t>Duis</a:t>
            </a:r>
            <a:r>
              <a:rPr lang="da-DK" sz="1600" b="0" kern="1200" dirty="0">
                <a:solidFill>
                  <a:srgbClr val="505050"/>
                </a:solidFill>
                <a:latin typeface="+mj-lt"/>
                <a:ea typeface="+mn-ea"/>
                <a:cs typeface="+mn-cs"/>
              </a:rPr>
              <a:t> </a:t>
            </a:r>
            <a:r>
              <a:rPr lang="da-DK" sz="1600" b="0" kern="1200" dirty="0" err="1">
                <a:solidFill>
                  <a:srgbClr val="505050"/>
                </a:solidFill>
                <a:latin typeface="+mj-lt"/>
                <a:ea typeface="+mn-ea"/>
                <a:cs typeface="+mn-cs"/>
              </a:rPr>
              <a:t>aute</a:t>
            </a:r>
            <a:r>
              <a:rPr lang="da-DK" sz="1600" b="0" kern="1200" dirty="0">
                <a:solidFill>
                  <a:srgbClr val="505050"/>
                </a:solidFill>
                <a:latin typeface="+mj-lt"/>
                <a:ea typeface="+mn-ea"/>
                <a:cs typeface="+mn-cs"/>
              </a:rPr>
              <a:t> </a:t>
            </a:r>
            <a:r>
              <a:rPr lang="da-DK" sz="1600" b="0" kern="1200" dirty="0" err="1">
                <a:solidFill>
                  <a:srgbClr val="505050"/>
                </a:solidFill>
                <a:latin typeface="+mj-lt"/>
                <a:ea typeface="+mn-ea"/>
                <a:cs typeface="+mn-cs"/>
              </a:rPr>
              <a:t>irure</a:t>
            </a:r>
            <a:r>
              <a:rPr lang="da-DK" sz="1600" b="0" kern="1200" dirty="0">
                <a:solidFill>
                  <a:srgbClr val="505050"/>
                </a:solidFill>
                <a:latin typeface="+mj-lt"/>
                <a:ea typeface="+mn-ea"/>
                <a:cs typeface="+mn-cs"/>
              </a:rPr>
              <a:t> </a:t>
            </a:r>
            <a:r>
              <a:rPr lang="da-DK" sz="1600" b="0" kern="1200" dirty="0" err="1">
                <a:solidFill>
                  <a:srgbClr val="505050"/>
                </a:solidFill>
                <a:latin typeface="+mj-lt"/>
                <a:ea typeface="+mn-ea"/>
                <a:cs typeface="+mn-cs"/>
              </a:rPr>
              <a:t>dolor</a:t>
            </a:r>
            <a:r>
              <a:rPr lang="da-DK" sz="1600" b="0" kern="1200" dirty="0">
                <a:solidFill>
                  <a:srgbClr val="505050"/>
                </a:solidFill>
                <a:latin typeface="+mj-lt"/>
                <a:ea typeface="+mn-ea"/>
                <a:cs typeface="+mn-cs"/>
              </a:rPr>
              <a:t> in </a:t>
            </a:r>
            <a:r>
              <a:rPr lang="da-DK" sz="1600" b="0" kern="1200" dirty="0" err="1">
                <a:solidFill>
                  <a:srgbClr val="505050"/>
                </a:solidFill>
                <a:latin typeface="+mj-lt"/>
                <a:ea typeface="+mn-ea"/>
                <a:cs typeface="+mn-cs"/>
              </a:rPr>
              <a:t>reprehenderit</a:t>
            </a:r>
            <a:r>
              <a:rPr lang="da-DK" sz="1600" b="0" kern="1200" dirty="0">
                <a:solidFill>
                  <a:srgbClr val="505050"/>
                </a:solidFill>
                <a:latin typeface="+mj-lt"/>
                <a:ea typeface="+mn-ea"/>
                <a:cs typeface="+mn-cs"/>
              </a:rPr>
              <a:t> in </a:t>
            </a:r>
            <a:r>
              <a:rPr lang="da-DK" sz="1600" b="0" kern="1200" dirty="0" err="1">
                <a:solidFill>
                  <a:srgbClr val="505050"/>
                </a:solidFill>
                <a:latin typeface="+mj-lt"/>
                <a:ea typeface="+mn-ea"/>
                <a:cs typeface="+mn-cs"/>
              </a:rPr>
              <a:t>voluptate</a:t>
            </a:r>
            <a:r>
              <a:rPr lang="da-DK" sz="1600" b="0" kern="1200" dirty="0">
                <a:solidFill>
                  <a:srgbClr val="505050"/>
                </a:solidFill>
                <a:latin typeface="+mj-lt"/>
                <a:ea typeface="+mn-ea"/>
                <a:cs typeface="+mn-cs"/>
              </a:rPr>
              <a:t> </a:t>
            </a:r>
            <a:r>
              <a:rPr lang="da-DK" sz="1600" b="0" kern="1200" dirty="0" err="1">
                <a:solidFill>
                  <a:srgbClr val="505050"/>
                </a:solidFill>
                <a:latin typeface="+mj-lt"/>
                <a:ea typeface="+mn-ea"/>
                <a:cs typeface="+mn-cs"/>
              </a:rPr>
              <a:t>velit</a:t>
            </a:r>
            <a:r>
              <a:rPr lang="da-DK" sz="1600" b="0" kern="1200" dirty="0">
                <a:solidFill>
                  <a:srgbClr val="505050"/>
                </a:solidFill>
                <a:latin typeface="+mj-lt"/>
                <a:ea typeface="+mn-ea"/>
                <a:cs typeface="+mn-cs"/>
              </a:rPr>
              <a:t> esse </a:t>
            </a:r>
            <a:r>
              <a:rPr lang="da-DK" sz="1600" b="0" kern="1200" dirty="0" err="1">
                <a:solidFill>
                  <a:srgbClr val="505050"/>
                </a:solidFill>
                <a:latin typeface="+mj-lt"/>
                <a:ea typeface="+mn-ea"/>
                <a:cs typeface="+mn-cs"/>
              </a:rPr>
              <a:t>cillum</a:t>
            </a:r>
            <a:r>
              <a:rPr lang="da-DK" sz="1600" b="0" kern="1200" dirty="0">
                <a:solidFill>
                  <a:srgbClr val="505050"/>
                </a:solidFill>
                <a:latin typeface="+mj-lt"/>
                <a:ea typeface="+mn-ea"/>
                <a:cs typeface="+mn-cs"/>
              </a:rPr>
              <a:t> </a:t>
            </a:r>
            <a:r>
              <a:rPr lang="da-DK" sz="1600" b="0" kern="1200" dirty="0" err="1">
                <a:solidFill>
                  <a:srgbClr val="505050"/>
                </a:solidFill>
                <a:latin typeface="+mj-lt"/>
                <a:ea typeface="+mn-ea"/>
                <a:cs typeface="+mn-cs"/>
              </a:rPr>
              <a:t>dolore</a:t>
            </a:r>
            <a:r>
              <a:rPr lang="da-DK" sz="1600" b="0" kern="1200" dirty="0">
                <a:solidFill>
                  <a:srgbClr val="505050"/>
                </a:solidFill>
                <a:latin typeface="+mj-lt"/>
                <a:ea typeface="+mn-ea"/>
                <a:cs typeface="+mn-cs"/>
              </a:rPr>
              <a:t> </a:t>
            </a:r>
            <a:r>
              <a:rPr lang="da-DK" sz="1600" b="0" kern="1200" dirty="0" err="1">
                <a:solidFill>
                  <a:srgbClr val="505050"/>
                </a:solidFill>
                <a:latin typeface="+mj-lt"/>
                <a:ea typeface="+mn-ea"/>
                <a:cs typeface="+mn-cs"/>
              </a:rPr>
              <a:t>eu</a:t>
            </a:r>
            <a:r>
              <a:rPr lang="da-DK" sz="1600" b="0" kern="1200" dirty="0">
                <a:solidFill>
                  <a:srgbClr val="505050"/>
                </a:solidFill>
                <a:latin typeface="+mj-lt"/>
                <a:ea typeface="+mn-ea"/>
                <a:cs typeface="+mn-cs"/>
              </a:rPr>
              <a:t> </a:t>
            </a:r>
            <a:r>
              <a:rPr lang="da-DK" sz="1600" b="0" kern="1200" dirty="0" err="1">
                <a:solidFill>
                  <a:srgbClr val="505050"/>
                </a:solidFill>
                <a:latin typeface="+mj-lt"/>
                <a:ea typeface="+mn-ea"/>
                <a:cs typeface="+mn-cs"/>
              </a:rPr>
              <a:t>fugiat</a:t>
            </a:r>
            <a:r>
              <a:rPr lang="da-DK" sz="1600" b="0" kern="1200" dirty="0">
                <a:solidFill>
                  <a:srgbClr val="505050"/>
                </a:solidFill>
                <a:latin typeface="+mj-lt"/>
                <a:ea typeface="+mn-ea"/>
                <a:cs typeface="+mn-cs"/>
              </a:rPr>
              <a:t> </a:t>
            </a:r>
            <a:r>
              <a:rPr lang="da-DK" sz="1600" b="0" kern="1200" dirty="0" err="1">
                <a:solidFill>
                  <a:srgbClr val="505050"/>
                </a:solidFill>
                <a:latin typeface="+mj-lt"/>
                <a:ea typeface="+mn-ea"/>
                <a:cs typeface="+mn-cs"/>
              </a:rPr>
              <a:t>nulla</a:t>
            </a:r>
            <a:r>
              <a:rPr lang="da-DK" sz="1600" b="0" kern="1200" dirty="0">
                <a:solidFill>
                  <a:srgbClr val="505050"/>
                </a:solidFill>
                <a:latin typeface="+mj-lt"/>
                <a:ea typeface="+mn-ea"/>
                <a:cs typeface="+mn-cs"/>
              </a:rPr>
              <a:t> </a:t>
            </a:r>
            <a:r>
              <a:rPr lang="da-DK" sz="1600" b="0" kern="1200" dirty="0" err="1">
                <a:solidFill>
                  <a:srgbClr val="505050"/>
                </a:solidFill>
                <a:latin typeface="+mj-lt"/>
                <a:ea typeface="+mn-ea"/>
                <a:cs typeface="+mn-cs"/>
              </a:rPr>
              <a:t>pariatur</a:t>
            </a:r>
            <a:r>
              <a:rPr lang="da-DK" sz="1600" b="0" kern="1200" dirty="0">
                <a:solidFill>
                  <a:srgbClr val="505050"/>
                </a:solidFill>
                <a:latin typeface="+mj-lt"/>
                <a:ea typeface="+mn-ea"/>
                <a:cs typeface="+mn-cs"/>
              </a:rPr>
              <a:t>. </a:t>
            </a:r>
            <a:r>
              <a:rPr lang="da-DK" sz="1600" b="0" kern="1200" dirty="0" err="1">
                <a:solidFill>
                  <a:srgbClr val="505050"/>
                </a:solidFill>
                <a:latin typeface="+mj-lt"/>
                <a:ea typeface="+mn-ea"/>
                <a:cs typeface="+mn-cs"/>
              </a:rPr>
              <a:t>Excepteur</a:t>
            </a:r>
            <a:r>
              <a:rPr lang="da-DK" sz="1600" b="0" kern="1200" dirty="0">
                <a:solidFill>
                  <a:srgbClr val="505050"/>
                </a:solidFill>
                <a:latin typeface="+mj-lt"/>
                <a:ea typeface="+mn-ea"/>
                <a:cs typeface="+mn-cs"/>
              </a:rPr>
              <a:t> sint </a:t>
            </a:r>
            <a:r>
              <a:rPr lang="da-DK" sz="1600" b="0" kern="1200" dirty="0" err="1">
                <a:solidFill>
                  <a:srgbClr val="505050"/>
                </a:solidFill>
                <a:latin typeface="+mj-lt"/>
                <a:ea typeface="+mn-ea"/>
                <a:cs typeface="+mn-cs"/>
              </a:rPr>
              <a:t>occaecat</a:t>
            </a:r>
            <a:r>
              <a:rPr lang="da-DK" sz="1600" b="0" kern="1200" dirty="0">
                <a:solidFill>
                  <a:srgbClr val="505050"/>
                </a:solidFill>
                <a:latin typeface="+mj-lt"/>
                <a:ea typeface="+mn-ea"/>
                <a:cs typeface="+mn-cs"/>
              </a:rPr>
              <a:t> </a:t>
            </a:r>
            <a:r>
              <a:rPr lang="da-DK" sz="1600" b="0" kern="1200" dirty="0" err="1">
                <a:solidFill>
                  <a:srgbClr val="505050"/>
                </a:solidFill>
                <a:latin typeface="+mj-lt"/>
                <a:ea typeface="+mn-ea"/>
                <a:cs typeface="+mn-cs"/>
              </a:rPr>
              <a:t>cupidatat</a:t>
            </a:r>
            <a:r>
              <a:rPr lang="da-DK" sz="1600" b="0" kern="1200" dirty="0">
                <a:solidFill>
                  <a:srgbClr val="505050"/>
                </a:solidFill>
                <a:latin typeface="+mj-lt"/>
                <a:ea typeface="+mn-ea"/>
                <a:cs typeface="+mn-cs"/>
              </a:rPr>
              <a:t> non </a:t>
            </a:r>
            <a:r>
              <a:rPr lang="da-DK" sz="1600" b="0" kern="1200" dirty="0" err="1">
                <a:solidFill>
                  <a:srgbClr val="505050"/>
                </a:solidFill>
                <a:latin typeface="+mj-lt"/>
                <a:ea typeface="+mn-ea"/>
                <a:cs typeface="+mn-cs"/>
              </a:rPr>
              <a:t>proident</a:t>
            </a:r>
            <a:r>
              <a:rPr lang="da-DK" sz="1600" b="0" kern="1200" dirty="0">
                <a:solidFill>
                  <a:srgbClr val="505050"/>
                </a:solidFill>
                <a:latin typeface="+mj-lt"/>
                <a:ea typeface="+mn-ea"/>
                <a:cs typeface="+mn-cs"/>
              </a:rPr>
              <a:t>, </a:t>
            </a:r>
            <a:r>
              <a:rPr lang="da-DK" sz="1600" b="0" kern="1200" dirty="0" err="1">
                <a:solidFill>
                  <a:srgbClr val="505050"/>
                </a:solidFill>
                <a:latin typeface="+mj-lt"/>
                <a:ea typeface="+mn-ea"/>
                <a:cs typeface="+mn-cs"/>
              </a:rPr>
              <a:t>sunt</a:t>
            </a:r>
            <a:r>
              <a:rPr lang="da-DK" sz="1600" b="0" kern="1200" dirty="0">
                <a:solidFill>
                  <a:srgbClr val="505050"/>
                </a:solidFill>
                <a:latin typeface="+mj-lt"/>
                <a:ea typeface="+mn-ea"/>
                <a:cs typeface="+mn-cs"/>
              </a:rPr>
              <a:t> in culpa </a:t>
            </a:r>
            <a:r>
              <a:rPr lang="da-DK" sz="1600" b="0" kern="1200" dirty="0" err="1">
                <a:solidFill>
                  <a:srgbClr val="505050"/>
                </a:solidFill>
                <a:latin typeface="+mj-lt"/>
                <a:ea typeface="+mn-ea"/>
                <a:cs typeface="+mn-cs"/>
              </a:rPr>
              <a:t>qui</a:t>
            </a:r>
            <a:r>
              <a:rPr lang="da-DK" sz="1600" b="0" kern="1200" dirty="0">
                <a:solidFill>
                  <a:srgbClr val="505050"/>
                </a:solidFill>
                <a:latin typeface="+mj-lt"/>
                <a:ea typeface="+mn-ea"/>
                <a:cs typeface="+mn-cs"/>
              </a:rPr>
              <a:t> </a:t>
            </a:r>
            <a:r>
              <a:rPr lang="da-DK" sz="1600" b="0" kern="1200" dirty="0" err="1">
                <a:solidFill>
                  <a:srgbClr val="505050"/>
                </a:solidFill>
                <a:latin typeface="+mj-lt"/>
                <a:ea typeface="+mn-ea"/>
                <a:cs typeface="+mn-cs"/>
              </a:rPr>
              <a:t>officia</a:t>
            </a:r>
            <a:r>
              <a:rPr lang="da-DK" sz="1600" b="0" kern="1200" dirty="0">
                <a:solidFill>
                  <a:srgbClr val="505050"/>
                </a:solidFill>
                <a:latin typeface="+mj-lt"/>
                <a:ea typeface="+mn-ea"/>
                <a:cs typeface="+mn-cs"/>
              </a:rPr>
              <a:t> </a:t>
            </a:r>
            <a:r>
              <a:rPr lang="da-DK" sz="1600" b="0" kern="1200" dirty="0" err="1">
                <a:solidFill>
                  <a:srgbClr val="505050"/>
                </a:solidFill>
                <a:latin typeface="+mj-lt"/>
                <a:ea typeface="+mn-ea"/>
                <a:cs typeface="+mn-cs"/>
              </a:rPr>
              <a:t>deserunt</a:t>
            </a:r>
            <a:r>
              <a:rPr lang="da-DK" sz="1600" b="0" kern="1200" dirty="0">
                <a:solidFill>
                  <a:srgbClr val="505050"/>
                </a:solidFill>
                <a:latin typeface="+mj-lt"/>
                <a:ea typeface="+mn-ea"/>
                <a:cs typeface="+mn-cs"/>
              </a:rPr>
              <a:t> </a:t>
            </a:r>
            <a:r>
              <a:rPr lang="da-DK" sz="1600" b="0" kern="1200" dirty="0" err="1">
                <a:solidFill>
                  <a:srgbClr val="505050"/>
                </a:solidFill>
                <a:latin typeface="+mj-lt"/>
                <a:ea typeface="+mn-ea"/>
                <a:cs typeface="+mn-cs"/>
              </a:rPr>
              <a:t>mollit</a:t>
            </a:r>
            <a:r>
              <a:rPr lang="da-DK" sz="1600" b="0" kern="1200" dirty="0">
                <a:solidFill>
                  <a:srgbClr val="505050"/>
                </a:solidFill>
                <a:latin typeface="+mj-lt"/>
                <a:ea typeface="+mn-ea"/>
                <a:cs typeface="+mn-cs"/>
              </a:rPr>
              <a:t> </a:t>
            </a:r>
            <a:r>
              <a:rPr lang="da-DK" sz="1600" b="0" kern="1200" dirty="0" err="1">
                <a:solidFill>
                  <a:srgbClr val="505050"/>
                </a:solidFill>
                <a:latin typeface="+mj-lt"/>
                <a:ea typeface="+mn-ea"/>
                <a:cs typeface="+mn-cs"/>
              </a:rPr>
              <a:t>anim</a:t>
            </a:r>
            <a:r>
              <a:rPr lang="da-DK" sz="1600" b="0" kern="1200" dirty="0">
                <a:solidFill>
                  <a:srgbClr val="505050"/>
                </a:solidFill>
                <a:latin typeface="+mj-lt"/>
                <a:ea typeface="+mn-ea"/>
                <a:cs typeface="+mn-cs"/>
              </a:rPr>
              <a:t> id </a:t>
            </a:r>
            <a:r>
              <a:rPr lang="da-DK" sz="1600" b="0" kern="1200" dirty="0" err="1">
                <a:solidFill>
                  <a:srgbClr val="505050"/>
                </a:solidFill>
                <a:latin typeface="+mj-lt"/>
                <a:ea typeface="+mn-ea"/>
                <a:cs typeface="+mn-cs"/>
              </a:rPr>
              <a:t>est</a:t>
            </a:r>
            <a:r>
              <a:rPr lang="da-DK" sz="1600" b="0" kern="1200" dirty="0">
                <a:solidFill>
                  <a:srgbClr val="505050"/>
                </a:solidFill>
                <a:latin typeface="+mj-lt"/>
                <a:ea typeface="+mn-ea"/>
                <a:cs typeface="+mn-cs"/>
              </a:rPr>
              <a:t> </a:t>
            </a:r>
            <a:r>
              <a:rPr lang="da-DK" sz="1600" b="0" kern="1200" dirty="0" err="1">
                <a:solidFill>
                  <a:srgbClr val="505050"/>
                </a:solidFill>
                <a:latin typeface="+mj-lt"/>
                <a:ea typeface="+mn-ea"/>
                <a:cs typeface="+mn-cs"/>
              </a:rPr>
              <a:t>laborum</a:t>
            </a:r>
            <a:r>
              <a:rPr lang="da-DK" sz="1600" b="0" kern="1200" dirty="0">
                <a:solidFill>
                  <a:srgbClr val="505050"/>
                </a:solidFill>
                <a:latin typeface="+mj-lt"/>
                <a:ea typeface="+mn-ea"/>
                <a:cs typeface="+mn-cs"/>
              </a:rPr>
              <a:t>."</a:t>
            </a:r>
          </a:p>
          <a:p>
            <a:pPr lvl="0"/>
            <a:endParaRPr lang="da-DK" dirty="0"/>
          </a:p>
        </p:txBody>
      </p:sp>
      <p:sp>
        <p:nvSpPr>
          <p:cNvPr id="12" name="Pladsholder til diagram 11"/>
          <p:cNvSpPr>
            <a:spLocks noGrp="1"/>
          </p:cNvSpPr>
          <p:nvPr>
            <p:ph type="chart" sz="quarter" idx="14"/>
          </p:nvPr>
        </p:nvSpPr>
        <p:spPr>
          <a:xfrm>
            <a:off x="5505450" y="1906588"/>
            <a:ext cx="5848350" cy="3406775"/>
          </a:xfrm>
        </p:spPr>
        <p:txBody>
          <a:bodyPr/>
          <a:lstStyle>
            <a:lvl1pPr>
              <a:defRPr lang="da-DK" dirty="0">
                <a:solidFill>
                  <a:schemeClr val="accent6"/>
                </a:solidFill>
              </a:defRPr>
            </a:lvl1pPr>
          </a:lstStyle>
          <a:p>
            <a:r>
              <a:rPr lang="da-DK"/>
              <a:t>Klik på ikonet for at tilføje et diagram</a:t>
            </a:r>
            <a:endParaRPr lang="da-DK" dirty="0"/>
          </a:p>
        </p:txBody>
      </p:sp>
      <p:sp>
        <p:nvSpPr>
          <p:cNvPr id="11" name="Pladsholder til slidenummer 5"/>
          <p:cNvSpPr>
            <a:spLocks noGrp="1"/>
          </p:cNvSpPr>
          <p:nvPr>
            <p:ph type="sldNum" sz="quarter" idx="4"/>
          </p:nvPr>
        </p:nvSpPr>
        <p:spPr>
          <a:xfrm>
            <a:off x="8874211" y="6424611"/>
            <a:ext cx="2743200" cy="365125"/>
          </a:xfrm>
          <a:prstGeom prst="rect">
            <a:avLst/>
          </a:prstGeom>
        </p:spPr>
        <p:txBody>
          <a:bodyPr vert="horz" lIns="91440" tIns="45720" rIns="91440" bIns="45720" rtlCol="0" anchor="ctr"/>
          <a:lstStyle>
            <a:lvl1pPr algn="r">
              <a:defRPr sz="900">
                <a:solidFill>
                  <a:schemeClr val="bg1"/>
                </a:solidFill>
              </a:defRPr>
            </a:lvl1pPr>
          </a:lstStyle>
          <a:p>
            <a:fld id="{718861D8-27B4-49AA-9AFC-E3C8A266BB5A}" type="slidenum">
              <a:rPr lang="da-DK" smtClean="0"/>
              <a:pPr/>
              <a:t>‹nr.›</a:t>
            </a:fld>
            <a:endParaRPr lang="da-DK" dirty="0"/>
          </a:p>
        </p:txBody>
      </p:sp>
      <p:sp>
        <p:nvSpPr>
          <p:cNvPr id="15" name="Pladsholder til sidefod 3"/>
          <p:cNvSpPr>
            <a:spLocks noGrp="1"/>
          </p:cNvSpPr>
          <p:nvPr>
            <p:ph type="ftr" sz="quarter" idx="3"/>
          </p:nvPr>
        </p:nvSpPr>
        <p:spPr>
          <a:xfrm>
            <a:off x="838200" y="6424612"/>
            <a:ext cx="4114800" cy="365125"/>
          </a:xfrm>
          <a:prstGeom prst="rect">
            <a:avLst/>
          </a:prstGeom>
        </p:spPr>
        <p:txBody>
          <a:bodyPr vert="horz" lIns="91440" tIns="45720" rIns="91440" bIns="45720" rtlCol="0" anchor="ctr"/>
          <a:lstStyle>
            <a:lvl1pPr algn="l">
              <a:defRPr sz="1000">
                <a:solidFill>
                  <a:schemeClr val="bg1"/>
                </a:solidFill>
              </a:defRPr>
            </a:lvl1pPr>
          </a:lstStyle>
          <a:p>
            <a:fld id="{702ECA99-D0ED-4165-B146-741A4E4942F2}" type="datetime2">
              <a:rPr lang="da-DK" smtClean="0"/>
              <a:pPr/>
              <a:t>14. marts 2022</a:t>
            </a:fld>
            <a:endParaRPr lang="da-DK" dirty="0"/>
          </a:p>
        </p:txBody>
      </p:sp>
      <p:pic>
        <p:nvPicPr>
          <p:cNvPr id="14" name="Picture 13" descr="Logo, icon&#10;&#10;Description automatically generated">
            <a:extLst>
              <a:ext uri="{FF2B5EF4-FFF2-40B4-BE49-F238E27FC236}">
                <a16:creationId xmlns:a16="http://schemas.microsoft.com/office/drawing/2014/main" id="{52A27C77-2961-4068-9C89-C21AA5AC89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11207" y="376237"/>
            <a:ext cx="1106812" cy="577970"/>
          </a:xfrm>
          <a:prstGeom prst="rect">
            <a:avLst/>
          </a:prstGeom>
        </p:spPr>
      </p:pic>
    </p:spTree>
    <p:extLst>
      <p:ext uri="{BB962C8B-B14F-4D97-AF65-F5344CB8AC3E}">
        <p14:creationId xmlns:p14="http://schemas.microsoft.com/office/powerpoint/2010/main" val="1310164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Ku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200" y="365125"/>
            <a:ext cx="9715052" cy="1325563"/>
          </a:xfrm>
        </p:spPr>
        <p:txBody>
          <a:bodyPr/>
          <a:lstStyle>
            <a:lvl1pPr>
              <a:defRPr b="1" baseline="0">
                <a:solidFill>
                  <a:schemeClr val="tx1"/>
                </a:solidFill>
              </a:defRPr>
            </a:lvl1pPr>
          </a:lstStyle>
          <a:p>
            <a:r>
              <a:rPr lang="da-DK" dirty="0"/>
              <a:t>Skriv overskrift til siden her </a:t>
            </a:r>
          </a:p>
        </p:txBody>
      </p:sp>
      <p:sp>
        <p:nvSpPr>
          <p:cNvPr id="9" name="Pladsholder til indhold 2"/>
          <p:cNvSpPr>
            <a:spLocks noGrp="1"/>
          </p:cNvSpPr>
          <p:nvPr>
            <p:ph sz="half" idx="13" hasCustomPrompt="1"/>
          </p:nvPr>
        </p:nvSpPr>
        <p:spPr>
          <a:xfrm>
            <a:off x="838201" y="1898962"/>
            <a:ext cx="4333026" cy="251301"/>
          </a:xfrm>
        </p:spPr>
        <p:txBody>
          <a:bodyPr>
            <a:noAutofit/>
          </a:bodyPr>
          <a:lstStyle>
            <a:lvl1pPr marL="0" indent="0">
              <a:buNone/>
              <a:defRPr sz="2400" baseline="0">
                <a:solidFill>
                  <a:srgbClr val="595392"/>
                </a:solidFill>
              </a:defRPr>
            </a:lvl1pPr>
          </a:lstStyle>
          <a:p>
            <a:pPr lvl="0"/>
            <a:r>
              <a:rPr lang="da-DK" dirty="0"/>
              <a:t>Skriv underoverskrift her </a:t>
            </a:r>
          </a:p>
        </p:txBody>
      </p:sp>
      <p:sp>
        <p:nvSpPr>
          <p:cNvPr id="10" name="Pladsholder til indhold 3"/>
          <p:cNvSpPr>
            <a:spLocks noGrp="1"/>
          </p:cNvSpPr>
          <p:nvPr>
            <p:ph sz="half" idx="2" hasCustomPrompt="1"/>
          </p:nvPr>
        </p:nvSpPr>
        <p:spPr>
          <a:xfrm>
            <a:off x="838200" y="2325585"/>
            <a:ext cx="4333031" cy="2938123"/>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da-DK" sz="1800" b="0" kern="1200" smtClean="0">
                <a:solidFill>
                  <a:schemeClr val="accent6"/>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a-DK" sz="1600" b="0" kern="1200" dirty="0">
                <a:solidFill>
                  <a:srgbClr val="505050"/>
                </a:solidFill>
                <a:latin typeface="+mj-lt"/>
                <a:ea typeface="+mn-ea"/>
                <a:cs typeface="+mn-cs"/>
              </a:rPr>
              <a:t>"</a:t>
            </a:r>
            <a:r>
              <a:rPr lang="da-DK" sz="1600" b="0" kern="1200" dirty="0" err="1">
                <a:solidFill>
                  <a:srgbClr val="505050"/>
                </a:solidFill>
                <a:latin typeface="+mj-lt"/>
                <a:ea typeface="+mn-ea"/>
                <a:cs typeface="+mn-cs"/>
              </a:rPr>
              <a:t>Lorem</a:t>
            </a:r>
            <a:r>
              <a:rPr lang="da-DK" sz="1600" b="0" kern="1200" dirty="0">
                <a:solidFill>
                  <a:srgbClr val="505050"/>
                </a:solidFill>
                <a:latin typeface="+mj-lt"/>
                <a:ea typeface="+mn-ea"/>
                <a:cs typeface="+mn-cs"/>
              </a:rPr>
              <a:t> </a:t>
            </a:r>
            <a:r>
              <a:rPr lang="da-DK" sz="1600" b="0" kern="1200" dirty="0" err="1">
                <a:solidFill>
                  <a:srgbClr val="505050"/>
                </a:solidFill>
                <a:latin typeface="+mj-lt"/>
                <a:ea typeface="+mn-ea"/>
                <a:cs typeface="+mn-cs"/>
              </a:rPr>
              <a:t>ipsum</a:t>
            </a:r>
            <a:r>
              <a:rPr lang="da-DK" sz="1600" b="0" kern="1200" dirty="0">
                <a:solidFill>
                  <a:srgbClr val="505050"/>
                </a:solidFill>
                <a:latin typeface="+mj-lt"/>
                <a:ea typeface="+mn-ea"/>
                <a:cs typeface="+mn-cs"/>
              </a:rPr>
              <a:t> </a:t>
            </a:r>
            <a:r>
              <a:rPr lang="da-DK" sz="1600" b="0" kern="1200" dirty="0" err="1">
                <a:solidFill>
                  <a:srgbClr val="505050"/>
                </a:solidFill>
                <a:latin typeface="+mj-lt"/>
                <a:ea typeface="+mn-ea"/>
                <a:cs typeface="+mn-cs"/>
              </a:rPr>
              <a:t>dolor</a:t>
            </a:r>
            <a:r>
              <a:rPr lang="da-DK" sz="1600" b="0" kern="1200" dirty="0">
                <a:solidFill>
                  <a:srgbClr val="505050"/>
                </a:solidFill>
                <a:latin typeface="+mj-lt"/>
                <a:ea typeface="+mn-ea"/>
                <a:cs typeface="+mn-cs"/>
              </a:rPr>
              <a:t> sit </a:t>
            </a:r>
            <a:r>
              <a:rPr lang="da-DK" sz="1600" b="0" kern="1200" dirty="0" err="1">
                <a:solidFill>
                  <a:srgbClr val="505050"/>
                </a:solidFill>
                <a:latin typeface="+mj-lt"/>
                <a:ea typeface="+mn-ea"/>
                <a:cs typeface="+mn-cs"/>
              </a:rPr>
              <a:t>amet</a:t>
            </a:r>
            <a:r>
              <a:rPr lang="da-DK" sz="1600" b="0" kern="1200" dirty="0">
                <a:solidFill>
                  <a:srgbClr val="505050"/>
                </a:solidFill>
                <a:latin typeface="+mj-lt"/>
                <a:ea typeface="+mn-ea"/>
                <a:cs typeface="+mn-cs"/>
              </a:rPr>
              <a:t>, </a:t>
            </a:r>
            <a:r>
              <a:rPr lang="da-DK" sz="1600" b="0" kern="1200" dirty="0" err="1">
                <a:solidFill>
                  <a:srgbClr val="505050"/>
                </a:solidFill>
                <a:latin typeface="+mj-lt"/>
                <a:ea typeface="+mn-ea"/>
                <a:cs typeface="+mn-cs"/>
              </a:rPr>
              <a:t>consectetur</a:t>
            </a:r>
            <a:r>
              <a:rPr lang="da-DK" sz="1600" b="0" kern="1200" dirty="0">
                <a:solidFill>
                  <a:srgbClr val="505050"/>
                </a:solidFill>
                <a:latin typeface="+mj-lt"/>
                <a:ea typeface="+mn-ea"/>
                <a:cs typeface="+mn-cs"/>
              </a:rPr>
              <a:t> </a:t>
            </a:r>
            <a:r>
              <a:rPr lang="da-DK" sz="1600" b="0" kern="1200" dirty="0" err="1">
                <a:solidFill>
                  <a:srgbClr val="505050"/>
                </a:solidFill>
                <a:latin typeface="+mj-lt"/>
                <a:ea typeface="+mn-ea"/>
                <a:cs typeface="+mn-cs"/>
              </a:rPr>
              <a:t>adipiscing</a:t>
            </a:r>
            <a:r>
              <a:rPr lang="da-DK" sz="1600" b="0" kern="1200" dirty="0">
                <a:solidFill>
                  <a:srgbClr val="505050"/>
                </a:solidFill>
                <a:latin typeface="+mj-lt"/>
                <a:ea typeface="+mn-ea"/>
                <a:cs typeface="+mn-cs"/>
              </a:rPr>
              <a:t> </a:t>
            </a:r>
            <a:r>
              <a:rPr lang="da-DK" sz="1600" b="0" kern="1200" dirty="0" err="1">
                <a:solidFill>
                  <a:srgbClr val="505050"/>
                </a:solidFill>
                <a:latin typeface="+mj-lt"/>
                <a:ea typeface="+mn-ea"/>
                <a:cs typeface="+mn-cs"/>
              </a:rPr>
              <a:t>elit</a:t>
            </a:r>
            <a:r>
              <a:rPr lang="da-DK" sz="1600" b="0" kern="1200" dirty="0">
                <a:solidFill>
                  <a:srgbClr val="505050"/>
                </a:solidFill>
                <a:latin typeface="+mj-lt"/>
                <a:ea typeface="+mn-ea"/>
                <a:cs typeface="+mn-cs"/>
              </a:rPr>
              <a:t>, </a:t>
            </a:r>
            <a:r>
              <a:rPr lang="da-DK" sz="1600" b="0" kern="1200" dirty="0" err="1">
                <a:solidFill>
                  <a:srgbClr val="505050"/>
                </a:solidFill>
                <a:latin typeface="+mj-lt"/>
                <a:ea typeface="+mn-ea"/>
                <a:cs typeface="+mn-cs"/>
              </a:rPr>
              <a:t>sed</a:t>
            </a:r>
            <a:r>
              <a:rPr lang="da-DK" sz="1600" b="0" kern="1200" dirty="0">
                <a:solidFill>
                  <a:srgbClr val="505050"/>
                </a:solidFill>
                <a:latin typeface="+mj-lt"/>
                <a:ea typeface="+mn-ea"/>
                <a:cs typeface="+mn-cs"/>
              </a:rPr>
              <a:t> do </a:t>
            </a:r>
            <a:r>
              <a:rPr lang="da-DK" sz="1600" b="0" kern="1200" dirty="0" err="1">
                <a:solidFill>
                  <a:srgbClr val="505050"/>
                </a:solidFill>
                <a:latin typeface="+mj-lt"/>
                <a:ea typeface="+mn-ea"/>
                <a:cs typeface="+mn-cs"/>
              </a:rPr>
              <a:t>eiusmod</a:t>
            </a:r>
            <a:r>
              <a:rPr lang="da-DK" sz="1600" b="0" kern="1200" dirty="0">
                <a:solidFill>
                  <a:srgbClr val="505050"/>
                </a:solidFill>
                <a:latin typeface="+mj-lt"/>
                <a:ea typeface="+mn-ea"/>
                <a:cs typeface="+mn-cs"/>
              </a:rPr>
              <a:t> </a:t>
            </a:r>
            <a:r>
              <a:rPr lang="da-DK" sz="1600" b="0" kern="1200" dirty="0" err="1">
                <a:solidFill>
                  <a:srgbClr val="505050"/>
                </a:solidFill>
                <a:latin typeface="+mj-lt"/>
                <a:ea typeface="+mn-ea"/>
                <a:cs typeface="+mn-cs"/>
              </a:rPr>
              <a:t>tempor</a:t>
            </a:r>
            <a:r>
              <a:rPr lang="da-DK" sz="1600" b="0" kern="1200" dirty="0">
                <a:solidFill>
                  <a:srgbClr val="505050"/>
                </a:solidFill>
                <a:latin typeface="+mj-lt"/>
                <a:ea typeface="+mn-ea"/>
                <a:cs typeface="+mn-cs"/>
              </a:rPr>
              <a:t> </a:t>
            </a:r>
            <a:r>
              <a:rPr lang="da-DK" sz="1600" b="0" kern="1200" dirty="0" err="1">
                <a:solidFill>
                  <a:srgbClr val="505050"/>
                </a:solidFill>
                <a:latin typeface="+mj-lt"/>
                <a:ea typeface="+mn-ea"/>
                <a:cs typeface="+mn-cs"/>
              </a:rPr>
              <a:t>incididunt</a:t>
            </a:r>
            <a:r>
              <a:rPr lang="da-DK" sz="1600" b="0" kern="1200" dirty="0">
                <a:solidFill>
                  <a:srgbClr val="505050"/>
                </a:solidFill>
                <a:latin typeface="+mj-lt"/>
                <a:ea typeface="+mn-ea"/>
                <a:cs typeface="+mn-cs"/>
              </a:rPr>
              <a:t> </a:t>
            </a:r>
            <a:r>
              <a:rPr lang="da-DK" sz="1600" b="0" kern="1200" dirty="0" err="1">
                <a:solidFill>
                  <a:srgbClr val="505050"/>
                </a:solidFill>
                <a:latin typeface="+mj-lt"/>
                <a:ea typeface="+mn-ea"/>
                <a:cs typeface="+mn-cs"/>
              </a:rPr>
              <a:t>ut</a:t>
            </a:r>
            <a:r>
              <a:rPr lang="da-DK" sz="1600" b="0" kern="1200" dirty="0">
                <a:solidFill>
                  <a:srgbClr val="505050"/>
                </a:solidFill>
                <a:latin typeface="+mj-lt"/>
                <a:ea typeface="+mn-ea"/>
                <a:cs typeface="+mn-cs"/>
              </a:rPr>
              <a:t> </a:t>
            </a:r>
            <a:r>
              <a:rPr lang="da-DK" sz="1600" b="0" kern="1200" dirty="0" err="1">
                <a:solidFill>
                  <a:srgbClr val="505050"/>
                </a:solidFill>
                <a:latin typeface="+mj-lt"/>
                <a:ea typeface="+mn-ea"/>
                <a:cs typeface="+mn-cs"/>
              </a:rPr>
              <a:t>labore</a:t>
            </a:r>
            <a:r>
              <a:rPr lang="da-DK" sz="1600" b="0" kern="1200" dirty="0">
                <a:solidFill>
                  <a:srgbClr val="505050"/>
                </a:solidFill>
                <a:latin typeface="+mj-lt"/>
                <a:ea typeface="+mn-ea"/>
                <a:cs typeface="+mn-cs"/>
              </a:rPr>
              <a:t> et </a:t>
            </a:r>
            <a:r>
              <a:rPr lang="da-DK" sz="1600" b="0" kern="1200" dirty="0" err="1">
                <a:solidFill>
                  <a:srgbClr val="505050"/>
                </a:solidFill>
                <a:latin typeface="+mj-lt"/>
                <a:ea typeface="+mn-ea"/>
                <a:cs typeface="+mn-cs"/>
              </a:rPr>
              <a:t>dolore</a:t>
            </a:r>
            <a:r>
              <a:rPr lang="da-DK" sz="1600" b="0" kern="1200" dirty="0">
                <a:solidFill>
                  <a:srgbClr val="505050"/>
                </a:solidFill>
                <a:latin typeface="+mj-lt"/>
                <a:ea typeface="+mn-ea"/>
                <a:cs typeface="+mn-cs"/>
              </a:rPr>
              <a:t> </a:t>
            </a:r>
            <a:r>
              <a:rPr lang="da-DK" sz="1600" b="0" kern="1200" dirty="0" err="1">
                <a:solidFill>
                  <a:srgbClr val="505050"/>
                </a:solidFill>
                <a:latin typeface="+mj-lt"/>
                <a:ea typeface="+mn-ea"/>
                <a:cs typeface="+mn-cs"/>
              </a:rPr>
              <a:t>magna</a:t>
            </a:r>
            <a:r>
              <a:rPr lang="da-DK" sz="1600" b="0" kern="1200" dirty="0">
                <a:solidFill>
                  <a:srgbClr val="505050"/>
                </a:solidFill>
                <a:latin typeface="+mj-lt"/>
                <a:ea typeface="+mn-ea"/>
                <a:cs typeface="+mn-cs"/>
              </a:rPr>
              <a:t> </a:t>
            </a:r>
            <a:r>
              <a:rPr lang="da-DK" sz="1600" b="0" kern="1200" dirty="0" err="1">
                <a:solidFill>
                  <a:srgbClr val="505050"/>
                </a:solidFill>
                <a:latin typeface="+mj-lt"/>
                <a:ea typeface="+mn-ea"/>
                <a:cs typeface="+mn-cs"/>
              </a:rPr>
              <a:t>aliqua</a:t>
            </a:r>
            <a:r>
              <a:rPr lang="da-DK" sz="1600" b="0" kern="1200" dirty="0">
                <a:solidFill>
                  <a:srgbClr val="505050"/>
                </a:solidFill>
                <a:latin typeface="+mj-lt"/>
                <a:ea typeface="+mn-ea"/>
                <a:cs typeface="+mn-cs"/>
              </a:rPr>
              <a:t>. </a:t>
            </a:r>
            <a:r>
              <a:rPr lang="da-DK" sz="1600" b="0" kern="1200" dirty="0" err="1">
                <a:solidFill>
                  <a:srgbClr val="505050"/>
                </a:solidFill>
                <a:latin typeface="+mj-lt"/>
                <a:ea typeface="+mn-ea"/>
                <a:cs typeface="+mn-cs"/>
              </a:rPr>
              <a:t>Ut</a:t>
            </a:r>
            <a:r>
              <a:rPr lang="da-DK" sz="1600" b="0" kern="1200" dirty="0">
                <a:solidFill>
                  <a:srgbClr val="505050"/>
                </a:solidFill>
                <a:latin typeface="+mj-lt"/>
                <a:ea typeface="+mn-ea"/>
                <a:cs typeface="+mn-cs"/>
              </a:rPr>
              <a:t> </a:t>
            </a:r>
            <a:r>
              <a:rPr lang="da-DK" sz="1600" b="0" kern="1200" dirty="0" err="1">
                <a:solidFill>
                  <a:srgbClr val="505050"/>
                </a:solidFill>
                <a:latin typeface="+mj-lt"/>
                <a:ea typeface="+mn-ea"/>
                <a:cs typeface="+mn-cs"/>
              </a:rPr>
              <a:t>enim</a:t>
            </a:r>
            <a:r>
              <a:rPr lang="da-DK" sz="1600" b="0" kern="1200" dirty="0">
                <a:solidFill>
                  <a:srgbClr val="505050"/>
                </a:solidFill>
                <a:latin typeface="+mj-lt"/>
                <a:ea typeface="+mn-ea"/>
                <a:cs typeface="+mn-cs"/>
              </a:rPr>
              <a:t> ad </a:t>
            </a:r>
            <a:r>
              <a:rPr lang="da-DK" sz="1600" b="0" kern="1200" dirty="0" err="1">
                <a:solidFill>
                  <a:srgbClr val="505050"/>
                </a:solidFill>
                <a:latin typeface="+mj-lt"/>
                <a:ea typeface="+mn-ea"/>
                <a:cs typeface="+mn-cs"/>
              </a:rPr>
              <a:t>minim</a:t>
            </a:r>
            <a:r>
              <a:rPr lang="da-DK" sz="1600" b="0" kern="1200" dirty="0">
                <a:solidFill>
                  <a:srgbClr val="505050"/>
                </a:solidFill>
                <a:latin typeface="+mj-lt"/>
                <a:ea typeface="+mn-ea"/>
                <a:cs typeface="+mn-cs"/>
              </a:rPr>
              <a:t> </a:t>
            </a:r>
            <a:r>
              <a:rPr lang="da-DK" sz="1600" b="0" kern="1200" dirty="0" err="1">
                <a:solidFill>
                  <a:srgbClr val="505050"/>
                </a:solidFill>
                <a:latin typeface="+mj-lt"/>
                <a:ea typeface="+mn-ea"/>
                <a:cs typeface="+mn-cs"/>
              </a:rPr>
              <a:t>veniam</a:t>
            </a:r>
            <a:r>
              <a:rPr lang="da-DK" sz="1600" b="0" kern="1200" dirty="0">
                <a:solidFill>
                  <a:srgbClr val="505050"/>
                </a:solidFill>
                <a:latin typeface="+mj-lt"/>
                <a:ea typeface="+mn-ea"/>
                <a:cs typeface="+mn-cs"/>
              </a:rPr>
              <a:t>, </a:t>
            </a:r>
            <a:r>
              <a:rPr lang="da-DK" sz="1600" b="0" kern="1200" dirty="0" err="1">
                <a:solidFill>
                  <a:srgbClr val="505050"/>
                </a:solidFill>
                <a:latin typeface="+mj-lt"/>
                <a:ea typeface="+mn-ea"/>
                <a:cs typeface="+mn-cs"/>
              </a:rPr>
              <a:t>quis</a:t>
            </a:r>
            <a:r>
              <a:rPr lang="da-DK" sz="1600" b="0" kern="1200" dirty="0">
                <a:solidFill>
                  <a:srgbClr val="505050"/>
                </a:solidFill>
                <a:latin typeface="+mj-lt"/>
                <a:ea typeface="+mn-ea"/>
                <a:cs typeface="+mn-cs"/>
              </a:rPr>
              <a:t> </a:t>
            </a:r>
            <a:r>
              <a:rPr lang="da-DK" sz="1600" b="0" kern="1200" dirty="0" err="1">
                <a:solidFill>
                  <a:srgbClr val="505050"/>
                </a:solidFill>
                <a:latin typeface="+mj-lt"/>
                <a:ea typeface="+mn-ea"/>
                <a:cs typeface="+mn-cs"/>
              </a:rPr>
              <a:t>nostrud</a:t>
            </a:r>
            <a:r>
              <a:rPr lang="da-DK" sz="1600" b="0" kern="1200" dirty="0">
                <a:solidFill>
                  <a:srgbClr val="505050"/>
                </a:solidFill>
                <a:latin typeface="+mj-lt"/>
                <a:ea typeface="+mn-ea"/>
                <a:cs typeface="+mn-cs"/>
              </a:rPr>
              <a:t> </a:t>
            </a:r>
            <a:r>
              <a:rPr lang="da-DK" sz="1600" b="0" kern="1200" dirty="0" err="1">
                <a:solidFill>
                  <a:srgbClr val="505050"/>
                </a:solidFill>
                <a:latin typeface="+mj-lt"/>
                <a:ea typeface="+mn-ea"/>
                <a:cs typeface="+mn-cs"/>
              </a:rPr>
              <a:t>exercitation</a:t>
            </a:r>
            <a:r>
              <a:rPr lang="da-DK" sz="1600" b="0" kern="1200" dirty="0">
                <a:solidFill>
                  <a:srgbClr val="505050"/>
                </a:solidFill>
                <a:latin typeface="+mj-lt"/>
                <a:ea typeface="+mn-ea"/>
                <a:cs typeface="+mn-cs"/>
              </a:rPr>
              <a:t> </a:t>
            </a:r>
            <a:r>
              <a:rPr lang="da-DK" sz="1600" b="0" kern="1200" dirty="0" err="1">
                <a:solidFill>
                  <a:srgbClr val="505050"/>
                </a:solidFill>
                <a:latin typeface="+mj-lt"/>
                <a:ea typeface="+mn-ea"/>
                <a:cs typeface="+mn-cs"/>
              </a:rPr>
              <a:t>ullamco</a:t>
            </a:r>
            <a:r>
              <a:rPr lang="da-DK" sz="1600" b="0" kern="1200" dirty="0">
                <a:solidFill>
                  <a:srgbClr val="505050"/>
                </a:solidFill>
                <a:latin typeface="+mj-lt"/>
                <a:ea typeface="+mn-ea"/>
                <a:cs typeface="+mn-cs"/>
              </a:rPr>
              <a:t> </a:t>
            </a:r>
            <a:r>
              <a:rPr lang="da-DK" sz="1600" b="0" kern="1200" dirty="0" err="1">
                <a:solidFill>
                  <a:srgbClr val="505050"/>
                </a:solidFill>
                <a:latin typeface="+mj-lt"/>
                <a:ea typeface="+mn-ea"/>
                <a:cs typeface="+mn-cs"/>
              </a:rPr>
              <a:t>laboris</a:t>
            </a:r>
            <a:r>
              <a:rPr lang="da-DK" sz="1600" b="0" kern="1200" dirty="0">
                <a:solidFill>
                  <a:srgbClr val="505050"/>
                </a:solidFill>
                <a:latin typeface="+mj-lt"/>
                <a:ea typeface="+mn-ea"/>
                <a:cs typeface="+mn-cs"/>
              </a:rPr>
              <a:t> </a:t>
            </a:r>
            <a:r>
              <a:rPr lang="da-DK" sz="1600" b="0" kern="1200" dirty="0" err="1">
                <a:solidFill>
                  <a:srgbClr val="505050"/>
                </a:solidFill>
                <a:latin typeface="+mj-lt"/>
                <a:ea typeface="+mn-ea"/>
                <a:cs typeface="+mn-cs"/>
              </a:rPr>
              <a:t>nisi</a:t>
            </a:r>
            <a:r>
              <a:rPr lang="da-DK" sz="1600" b="0" kern="1200" dirty="0">
                <a:solidFill>
                  <a:srgbClr val="505050"/>
                </a:solidFill>
                <a:latin typeface="+mj-lt"/>
                <a:ea typeface="+mn-ea"/>
                <a:cs typeface="+mn-cs"/>
              </a:rPr>
              <a:t> </a:t>
            </a:r>
            <a:r>
              <a:rPr lang="da-DK" sz="1600" b="0" kern="1200" dirty="0" err="1">
                <a:solidFill>
                  <a:srgbClr val="505050"/>
                </a:solidFill>
                <a:latin typeface="+mj-lt"/>
                <a:ea typeface="+mn-ea"/>
                <a:cs typeface="+mn-cs"/>
              </a:rPr>
              <a:t>ut</a:t>
            </a:r>
            <a:r>
              <a:rPr lang="da-DK" sz="1600" b="0" kern="1200" dirty="0">
                <a:solidFill>
                  <a:srgbClr val="505050"/>
                </a:solidFill>
                <a:latin typeface="+mj-lt"/>
                <a:ea typeface="+mn-ea"/>
                <a:cs typeface="+mn-cs"/>
              </a:rPr>
              <a:t> </a:t>
            </a:r>
            <a:r>
              <a:rPr lang="da-DK" sz="1600" b="0" kern="1200" dirty="0" err="1">
                <a:solidFill>
                  <a:srgbClr val="505050"/>
                </a:solidFill>
                <a:latin typeface="+mj-lt"/>
                <a:ea typeface="+mn-ea"/>
                <a:cs typeface="+mn-cs"/>
              </a:rPr>
              <a:t>aliquip</a:t>
            </a:r>
            <a:r>
              <a:rPr lang="da-DK" sz="1600" b="0" kern="1200" dirty="0">
                <a:solidFill>
                  <a:srgbClr val="505050"/>
                </a:solidFill>
                <a:latin typeface="+mj-lt"/>
                <a:ea typeface="+mn-ea"/>
                <a:cs typeface="+mn-cs"/>
              </a:rPr>
              <a:t> ex ea </a:t>
            </a:r>
            <a:r>
              <a:rPr lang="da-DK" sz="1600" b="0" kern="1200" dirty="0" err="1">
                <a:solidFill>
                  <a:srgbClr val="505050"/>
                </a:solidFill>
                <a:latin typeface="+mj-lt"/>
                <a:ea typeface="+mn-ea"/>
                <a:cs typeface="+mn-cs"/>
              </a:rPr>
              <a:t>commodo</a:t>
            </a:r>
            <a:r>
              <a:rPr lang="da-DK" sz="1600" b="0" kern="1200" dirty="0">
                <a:solidFill>
                  <a:srgbClr val="505050"/>
                </a:solidFill>
                <a:latin typeface="+mj-lt"/>
                <a:ea typeface="+mn-ea"/>
                <a:cs typeface="+mn-cs"/>
              </a:rPr>
              <a:t> </a:t>
            </a:r>
            <a:r>
              <a:rPr lang="da-DK" sz="1600" b="0" kern="1200" dirty="0" err="1">
                <a:solidFill>
                  <a:srgbClr val="505050"/>
                </a:solidFill>
                <a:latin typeface="+mj-lt"/>
                <a:ea typeface="+mn-ea"/>
                <a:cs typeface="+mn-cs"/>
              </a:rPr>
              <a:t>consequat</a:t>
            </a:r>
            <a:r>
              <a:rPr lang="da-DK" sz="1600" b="0" kern="1200" dirty="0">
                <a:solidFill>
                  <a:srgbClr val="505050"/>
                </a:solidFill>
                <a:latin typeface="+mj-lt"/>
                <a:ea typeface="+mn-ea"/>
                <a:cs typeface="+mn-cs"/>
              </a:rPr>
              <a:t>. </a:t>
            </a:r>
            <a:r>
              <a:rPr lang="da-DK" sz="1600" b="0" kern="1200" dirty="0" err="1">
                <a:solidFill>
                  <a:srgbClr val="505050"/>
                </a:solidFill>
                <a:latin typeface="+mj-lt"/>
                <a:ea typeface="+mn-ea"/>
                <a:cs typeface="+mn-cs"/>
              </a:rPr>
              <a:t>Duis</a:t>
            </a:r>
            <a:r>
              <a:rPr lang="da-DK" sz="1600" b="0" kern="1200" dirty="0">
                <a:solidFill>
                  <a:srgbClr val="505050"/>
                </a:solidFill>
                <a:latin typeface="+mj-lt"/>
                <a:ea typeface="+mn-ea"/>
                <a:cs typeface="+mn-cs"/>
              </a:rPr>
              <a:t> </a:t>
            </a:r>
            <a:r>
              <a:rPr lang="da-DK" sz="1600" b="0" kern="1200" dirty="0" err="1">
                <a:solidFill>
                  <a:srgbClr val="505050"/>
                </a:solidFill>
                <a:latin typeface="+mj-lt"/>
                <a:ea typeface="+mn-ea"/>
                <a:cs typeface="+mn-cs"/>
              </a:rPr>
              <a:t>aute</a:t>
            </a:r>
            <a:r>
              <a:rPr lang="da-DK" sz="1600" b="0" kern="1200" dirty="0">
                <a:solidFill>
                  <a:srgbClr val="505050"/>
                </a:solidFill>
                <a:latin typeface="+mj-lt"/>
                <a:ea typeface="+mn-ea"/>
                <a:cs typeface="+mn-cs"/>
              </a:rPr>
              <a:t> </a:t>
            </a:r>
            <a:r>
              <a:rPr lang="da-DK" sz="1600" b="0" kern="1200" dirty="0" err="1">
                <a:solidFill>
                  <a:srgbClr val="505050"/>
                </a:solidFill>
                <a:latin typeface="+mj-lt"/>
                <a:ea typeface="+mn-ea"/>
                <a:cs typeface="+mn-cs"/>
              </a:rPr>
              <a:t>irure</a:t>
            </a:r>
            <a:r>
              <a:rPr lang="da-DK" sz="1600" b="0" kern="1200" dirty="0">
                <a:solidFill>
                  <a:srgbClr val="505050"/>
                </a:solidFill>
                <a:latin typeface="+mj-lt"/>
                <a:ea typeface="+mn-ea"/>
                <a:cs typeface="+mn-cs"/>
              </a:rPr>
              <a:t> </a:t>
            </a:r>
            <a:r>
              <a:rPr lang="da-DK" sz="1600" b="0" kern="1200" dirty="0" err="1">
                <a:solidFill>
                  <a:srgbClr val="505050"/>
                </a:solidFill>
                <a:latin typeface="+mj-lt"/>
                <a:ea typeface="+mn-ea"/>
                <a:cs typeface="+mn-cs"/>
              </a:rPr>
              <a:t>dolor</a:t>
            </a:r>
            <a:r>
              <a:rPr lang="da-DK" sz="1600" b="0" kern="1200" dirty="0">
                <a:solidFill>
                  <a:srgbClr val="505050"/>
                </a:solidFill>
                <a:latin typeface="+mj-lt"/>
                <a:ea typeface="+mn-ea"/>
                <a:cs typeface="+mn-cs"/>
              </a:rPr>
              <a:t> in </a:t>
            </a:r>
            <a:r>
              <a:rPr lang="da-DK" sz="1600" b="0" kern="1200" dirty="0" err="1">
                <a:solidFill>
                  <a:srgbClr val="505050"/>
                </a:solidFill>
                <a:latin typeface="+mj-lt"/>
                <a:ea typeface="+mn-ea"/>
                <a:cs typeface="+mn-cs"/>
              </a:rPr>
              <a:t>reprehenderit</a:t>
            </a:r>
            <a:r>
              <a:rPr lang="da-DK" sz="1600" b="0" kern="1200" dirty="0">
                <a:solidFill>
                  <a:srgbClr val="505050"/>
                </a:solidFill>
                <a:latin typeface="+mj-lt"/>
                <a:ea typeface="+mn-ea"/>
                <a:cs typeface="+mn-cs"/>
              </a:rPr>
              <a:t> in </a:t>
            </a:r>
            <a:r>
              <a:rPr lang="da-DK" sz="1600" b="0" kern="1200" dirty="0" err="1">
                <a:solidFill>
                  <a:srgbClr val="505050"/>
                </a:solidFill>
                <a:latin typeface="+mj-lt"/>
                <a:ea typeface="+mn-ea"/>
                <a:cs typeface="+mn-cs"/>
              </a:rPr>
              <a:t>voluptate</a:t>
            </a:r>
            <a:r>
              <a:rPr lang="da-DK" sz="1600" b="0" kern="1200" dirty="0">
                <a:solidFill>
                  <a:srgbClr val="505050"/>
                </a:solidFill>
                <a:latin typeface="+mj-lt"/>
                <a:ea typeface="+mn-ea"/>
                <a:cs typeface="+mn-cs"/>
              </a:rPr>
              <a:t> </a:t>
            </a:r>
            <a:r>
              <a:rPr lang="da-DK" sz="1600" b="0" kern="1200" dirty="0" err="1">
                <a:solidFill>
                  <a:srgbClr val="505050"/>
                </a:solidFill>
                <a:latin typeface="+mj-lt"/>
                <a:ea typeface="+mn-ea"/>
                <a:cs typeface="+mn-cs"/>
              </a:rPr>
              <a:t>velit</a:t>
            </a:r>
            <a:r>
              <a:rPr lang="da-DK" sz="1600" b="0" kern="1200" dirty="0">
                <a:solidFill>
                  <a:srgbClr val="505050"/>
                </a:solidFill>
                <a:latin typeface="+mj-lt"/>
                <a:ea typeface="+mn-ea"/>
                <a:cs typeface="+mn-cs"/>
              </a:rPr>
              <a:t> esse </a:t>
            </a:r>
            <a:r>
              <a:rPr lang="da-DK" sz="1600" b="0" kern="1200" dirty="0" err="1">
                <a:solidFill>
                  <a:srgbClr val="505050"/>
                </a:solidFill>
                <a:latin typeface="+mj-lt"/>
                <a:ea typeface="+mn-ea"/>
                <a:cs typeface="+mn-cs"/>
              </a:rPr>
              <a:t>cillum</a:t>
            </a:r>
            <a:r>
              <a:rPr lang="da-DK" sz="1600" b="0" kern="1200" dirty="0">
                <a:solidFill>
                  <a:srgbClr val="505050"/>
                </a:solidFill>
                <a:latin typeface="+mj-lt"/>
                <a:ea typeface="+mn-ea"/>
                <a:cs typeface="+mn-cs"/>
              </a:rPr>
              <a:t> </a:t>
            </a:r>
            <a:r>
              <a:rPr lang="da-DK" sz="1600" b="0" kern="1200" dirty="0" err="1">
                <a:solidFill>
                  <a:srgbClr val="505050"/>
                </a:solidFill>
                <a:latin typeface="+mj-lt"/>
                <a:ea typeface="+mn-ea"/>
                <a:cs typeface="+mn-cs"/>
              </a:rPr>
              <a:t>dolore</a:t>
            </a:r>
            <a:r>
              <a:rPr lang="da-DK" sz="1600" b="0" kern="1200" dirty="0">
                <a:solidFill>
                  <a:srgbClr val="505050"/>
                </a:solidFill>
                <a:latin typeface="+mj-lt"/>
                <a:ea typeface="+mn-ea"/>
                <a:cs typeface="+mn-cs"/>
              </a:rPr>
              <a:t> </a:t>
            </a:r>
            <a:r>
              <a:rPr lang="da-DK" sz="1600" b="0" kern="1200" dirty="0" err="1">
                <a:solidFill>
                  <a:srgbClr val="505050"/>
                </a:solidFill>
                <a:latin typeface="+mj-lt"/>
                <a:ea typeface="+mn-ea"/>
                <a:cs typeface="+mn-cs"/>
              </a:rPr>
              <a:t>eu</a:t>
            </a:r>
            <a:r>
              <a:rPr lang="da-DK" sz="1600" b="0" kern="1200" dirty="0">
                <a:solidFill>
                  <a:srgbClr val="505050"/>
                </a:solidFill>
                <a:latin typeface="+mj-lt"/>
                <a:ea typeface="+mn-ea"/>
                <a:cs typeface="+mn-cs"/>
              </a:rPr>
              <a:t> </a:t>
            </a:r>
            <a:r>
              <a:rPr lang="da-DK" sz="1600" b="0" kern="1200" dirty="0" err="1">
                <a:solidFill>
                  <a:srgbClr val="505050"/>
                </a:solidFill>
                <a:latin typeface="+mj-lt"/>
                <a:ea typeface="+mn-ea"/>
                <a:cs typeface="+mn-cs"/>
              </a:rPr>
              <a:t>fugiat</a:t>
            </a:r>
            <a:r>
              <a:rPr lang="da-DK" sz="1600" b="0" kern="1200" dirty="0">
                <a:solidFill>
                  <a:srgbClr val="505050"/>
                </a:solidFill>
                <a:latin typeface="+mj-lt"/>
                <a:ea typeface="+mn-ea"/>
                <a:cs typeface="+mn-cs"/>
              </a:rPr>
              <a:t> </a:t>
            </a:r>
            <a:r>
              <a:rPr lang="da-DK" sz="1600" b="0" kern="1200" dirty="0" err="1">
                <a:solidFill>
                  <a:srgbClr val="505050"/>
                </a:solidFill>
                <a:latin typeface="+mj-lt"/>
                <a:ea typeface="+mn-ea"/>
                <a:cs typeface="+mn-cs"/>
              </a:rPr>
              <a:t>nulla</a:t>
            </a:r>
            <a:r>
              <a:rPr lang="da-DK" sz="1600" b="0" kern="1200" dirty="0">
                <a:solidFill>
                  <a:srgbClr val="505050"/>
                </a:solidFill>
                <a:latin typeface="+mj-lt"/>
                <a:ea typeface="+mn-ea"/>
                <a:cs typeface="+mn-cs"/>
              </a:rPr>
              <a:t> </a:t>
            </a:r>
            <a:r>
              <a:rPr lang="da-DK" sz="1600" b="0" kern="1200" dirty="0" err="1">
                <a:solidFill>
                  <a:srgbClr val="505050"/>
                </a:solidFill>
                <a:latin typeface="+mj-lt"/>
                <a:ea typeface="+mn-ea"/>
                <a:cs typeface="+mn-cs"/>
              </a:rPr>
              <a:t>pariatur</a:t>
            </a:r>
            <a:r>
              <a:rPr lang="da-DK" sz="1600" b="0" kern="1200" dirty="0">
                <a:solidFill>
                  <a:srgbClr val="505050"/>
                </a:solidFill>
                <a:latin typeface="+mj-lt"/>
                <a:ea typeface="+mn-ea"/>
                <a:cs typeface="+mn-cs"/>
              </a:rPr>
              <a:t>. </a:t>
            </a:r>
            <a:r>
              <a:rPr lang="da-DK" sz="1600" b="0" kern="1200" dirty="0" err="1">
                <a:solidFill>
                  <a:srgbClr val="505050"/>
                </a:solidFill>
                <a:latin typeface="+mj-lt"/>
                <a:ea typeface="+mn-ea"/>
                <a:cs typeface="+mn-cs"/>
              </a:rPr>
              <a:t>Excepteur</a:t>
            </a:r>
            <a:r>
              <a:rPr lang="da-DK" sz="1600" b="0" kern="1200" dirty="0">
                <a:solidFill>
                  <a:srgbClr val="505050"/>
                </a:solidFill>
                <a:latin typeface="+mj-lt"/>
                <a:ea typeface="+mn-ea"/>
                <a:cs typeface="+mn-cs"/>
              </a:rPr>
              <a:t> sint </a:t>
            </a:r>
            <a:r>
              <a:rPr lang="da-DK" sz="1600" b="0" kern="1200" dirty="0" err="1">
                <a:solidFill>
                  <a:srgbClr val="505050"/>
                </a:solidFill>
                <a:latin typeface="+mj-lt"/>
                <a:ea typeface="+mn-ea"/>
                <a:cs typeface="+mn-cs"/>
              </a:rPr>
              <a:t>occaecat</a:t>
            </a:r>
            <a:r>
              <a:rPr lang="da-DK" sz="1600" b="0" kern="1200" dirty="0">
                <a:solidFill>
                  <a:srgbClr val="505050"/>
                </a:solidFill>
                <a:latin typeface="+mj-lt"/>
                <a:ea typeface="+mn-ea"/>
                <a:cs typeface="+mn-cs"/>
              </a:rPr>
              <a:t> </a:t>
            </a:r>
            <a:r>
              <a:rPr lang="da-DK" sz="1600" b="0" kern="1200" dirty="0" err="1">
                <a:solidFill>
                  <a:srgbClr val="505050"/>
                </a:solidFill>
                <a:latin typeface="+mj-lt"/>
                <a:ea typeface="+mn-ea"/>
                <a:cs typeface="+mn-cs"/>
              </a:rPr>
              <a:t>cupidatat</a:t>
            </a:r>
            <a:r>
              <a:rPr lang="da-DK" sz="1600" b="0" kern="1200" dirty="0">
                <a:solidFill>
                  <a:srgbClr val="505050"/>
                </a:solidFill>
                <a:latin typeface="+mj-lt"/>
                <a:ea typeface="+mn-ea"/>
                <a:cs typeface="+mn-cs"/>
              </a:rPr>
              <a:t> non </a:t>
            </a:r>
            <a:r>
              <a:rPr lang="da-DK" sz="1600" b="0" kern="1200" dirty="0" err="1">
                <a:solidFill>
                  <a:srgbClr val="505050"/>
                </a:solidFill>
                <a:latin typeface="+mj-lt"/>
                <a:ea typeface="+mn-ea"/>
                <a:cs typeface="+mn-cs"/>
              </a:rPr>
              <a:t>proident</a:t>
            </a:r>
            <a:r>
              <a:rPr lang="da-DK" sz="1600" b="0" kern="1200" dirty="0">
                <a:solidFill>
                  <a:srgbClr val="505050"/>
                </a:solidFill>
                <a:latin typeface="+mj-lt"/>
                <a:ea typeface="+mn-ea"/>
                <a:cs typeface="+mn-cs"/>
              </a:rPr>
              <a:t>, </a:t>
            </a:r>
            <a:r>
              <a:rPr lang="da-DK" sz="1600" b="0" kern="1200" dirty="0" err="1">
                <a:solidFill>
                  <a:srgbClr val="505050"/>
                </a:solidFill>
                <a:latin typeface="+mj-lt"/>
                <a:ea typeface="+mn-ea"/>
                <a:cs typeface="+mn-cs"/>
              </a:rPr>
              <a:t>sunt</a:t>
            </a:r>
            <a:r>
              <a:rPr lang="da-DK" sz="1600" b="0" kern="1200" dirty="0">
                <a:solidFill>
                  <a:srgbClr val="505050"/>
                </a:solidFill>
                <a:latin typeface="+mj-lt"/>
                <a:ea typeface="+mn-ea"/>
                <a:cs typeface="+mn-cs"/>
              </a:rPr>
              <a:t> in culpa </a:t>
            </a:r>
            <a:r>
              <a:rPr lang="da-DK" sz="1600" b="0" kern="1200" dirty="0" err="1">
                <a:solidFill>
                  <a:srgbClr val="505050"/>
                </a:solidFill>
                <a:latin typeface="+mj-lt"/>
                <a:ea typeface="+mn-ea"/>
                <a:cs typeface="+mn-cs"/>
              </a:rPr>
              <a:t>qui</a:t>
            </a:r>
            <a:r>
              <a:rPr lang="da-DK" sz="1600" b="0" kern="1200" dirty="0">
                <a:solidFill>
                  <a:srgbClr val="505050"/>
                </a:solidFill>
                <a:latin typeface="+mj-lt"/>
                <a:ea typeface="+mn-ea"/>
                <a:cs typeface="+mn-cs"/>
              </a:rPr>
              <a:t> </a:t>
            </a:r>
            <a:r>
              <a:rPr lang="da-DK" sz="1600" b="0" kern="1200" dirty="0" err="1">
                <a:solidFill>
                  <a:srgbClr val="505050"/>
                </a:solidFill>
                <a:latin typeface="+mj-lt"/>
                <a:ea typeface="+mn-ea"/>
                <a:cs typeface="+mn-cs"/>
              </a:rPr>
              <a:t>officia</a:t>
            </a:r>
            <a:r>
              <a:rPr lang="da-DK" sz="1600" b="0" kern="1200" dirty="0">
                <a:solidFill>
                  <a:srgbClr val="505050"/>
                </a:solidFill>
                <a:latin typeface="+mj-lt"/>
                <a:ea typeface="+mn-ea"/>
                <a:cs typeface="+mn-cs"/>
              </a:rPr>
              <a:t> </a:t>
            </a:r>
            <a:r>
              <a:rPr lang="da-DK" sz="1600" b="0" kern="1200" dirty="0" err="1">
                <a:solidFill>
                  <a:srgbClr val="505050"/>
                </a:solidFill>
                <a:latin typeface="+mj-lt"/>
                <a:ea typeface="+mn-ea"/>
                <a:cs typeface="+mn-cs"/>
              </a:rPr>
              <a:t>deserunt</a:t>
            </a:r>
            <a:r>
              <a:rPr lang="da-DK" sz="1600" b="0" kern="1200" dirty="0">
                <a:solidFill>
                  <a:srgbClr val="505050"/>
                </a:solidFill>
                <a:latin typeface="+mj-lt"/>
                <a:ea typeface="+mn-ea"/>
                <a:cs typeface="+mn-cs"/>
              </a:rPr>
              <a:t> </a:t>
            </a:r>
            <a:r>
              <a:rPr lang="da-DK" sz="1600" b="0" kern="1200" dirty="0" err="1">
                <a:solidFill>
                  <a:srgbClr val="505050"/>
                </a:solidFill>
                <a:latin typeface="+mj-lt"/>
                <a:ea typeface="+mn-ea"/>
                <a:cs typeface="+mn-cs"/>
              </a:rPr>
              <a:t>mollit</a:t>
            </a:r>
            <a:r>
              <a:rPr lang="da-DK" sz="1600" b="0" kern="1200" dirty="0">
                <a:solidFill>
                  <a:srgbClr val="505050"/>
                </a:solidFill>
                <a:latin typeface="+mj-lt"/>
                <a:ea typeface="+mn-ea"/>
                <a:cs typeface="+mn-cs"/>
              </a:rPr>
              <a:t> </a:t>
            </a:r>
            <a:r>
              <a:rPr lang="da-DK" sz="1600" b="0" kern="1200" dirty="0" err="1">
                <a:solidFill>
                  <a:srgbClr val="505050"/>
                </a:solidFill>
                <a:latin typeface="+mj-lt"/>
                <a:ea typeface="+mn-ea"/>
                <a:cs typeface="+mn-cs"/>
              </a:rPr>
              <a:t>anim</a:t>
            </a:r>
            <a:r>
              <a:rPr lang="da-DK" sz="1600" b="0" kern="1200" dirty="0">
                <a:solidFill>
                  <a:srgbClr val="505050"/>
                </a:solidFill>
                <a:latin typeface="+mj-lt"/>
                <a:ea typeface="+mn-ea"/>
                <a:cs typeface="+mn-cs"/>
              </a:rPr>
              <a:t> id </a:t>
            </a:r>
            <a:r>
              <a:rPr lang="da-DK" sz="1600" b="0" kern="1200" dirty="0" err="1">
                <a:solidFill>
                  <a:srgbClr val="505050"/>
                </a:solidFill>
                <a:latin typeface="+mj-lt"/>
                <a:ea typeface="+mn-ea"/>
                <a:cs typeface="+mn-cs"/>
              </a:rPr>
              <a:t>est</a:t>
            </a:r>
            <a:r>
              <a:rPr lang="da-DK" sz="1600" b="0" kern="1200" dirty="0">
                <a:solidFill>
                  <a:srgbClr val="505050"/>
                </a:solidFill>
                <a:latin typeface="+mj-lt"/>
                <a:ea typeface="+mn-ea"/>
                <a:cs typeface="+mn-cs"/>
              </a:rPr>
              <a:t> </a:t>
            </a:r>
            <a:r>
              <a:rPr lang="da-DK" sz="1600" b="0" kern="1200" dirty="0" err="1">
                <a:solidFill>
                  <a:srgbClr val="505050"/>
                </a:solidFill>
                <a:latin typeface="+mj-lt"/>
                <a:ea typeface="+mn-ea"/>
                <a:cs typeface="+mn-cs"/>
              </a:rPr>
              <a:t>laborum</a:t>
            </a:r>
            <a:r>
              <a:rPr lang="da-DK" sz="1600" b="0" kern="1200" dirty="0">
                <a:solidFill>
                  <a:srgbClr val="505050"/>
                </a:solidFill>
                <a:latin typeface="+mj-lt"/>
                <a:ea typeface="+mn-ea"/>
                <a:cs typeface="+mn-cs"/>
              </a:rPr>
              <a:t>."</a:t>
            </a:r>
          </a:p>
          <a:p>
            <a:pPr lvl="0"/>
            <a:endParaRPr lang="da-DK" dirty="0"/>
          </a:p>
        </p:txBody>
      </p:sp>
      <p:sp>
        <p:nvSpPr>
          <p:cNvPr id="7" name="Pladsholder til SmartArt 6"/>
          <p:cNvSpPr>
            <a:spLocks noGrp="1"/>
          </p:cNvSpPr>
          <p:nvPr>
            <p:ph type="dgm" sz="quarter" idx="14"/>
          </p:nvPr>
        </p:nvSpPr>
        <p:spPr>
          <a:xfrm>
            <a:off x="5509096" y="1906588"/>
            <a:ext cx="5770562" cy="3406775"/>
          </a:xfrm>
        </p:spPr>
        <p:txBody>
          <a:bodyPr/>
          <a:lstStyle/>
          <a:p>
            <a:r>
              <a:rPr lang="da-DK"/>
              <a:t>Klik på ikonet for at tilføje SmartArt-grafik</a:t>
            </a:r>
            <a:endParaRPr lang="da-DK" dirty="0"/>
          </a:p>
        </p:txBody>
      </p:sp>
      <p:sp>
        <p:nvSpPr>
          <p:cNvPr id="12" name="Pladsholder til slidenummer 5"/>
          <p:cNvSpPr>
            <a:spLocks noGrp="1"/>
          </p:cNvSpPr>
          <p:nvPr>
            <p:ph type="sldNum" sz="quarter" idx="4"/>
          </p:nvPr>
        </p:nvSpPr>
        <p:spPr>
          <a:xfrm>
            <a:off x="8874211" y="6424611"/>
            <a:ext cx="2743200" cy="365125"/>
          </a:xfrm>
          <a:prstGeom prst="rect">
            <a:avLst/>
          </a:prstGeom>
        </p:spPr>
        <p:txBody>
          <a:bodyPr vert="horz" lIns="91440" tIns="45720" rIns="91440" bIns="45720" rtlCol="0" anchor="ctr"/>
          <a:lstStyle>
            <a:lvl1pPr algn="r">
              <a:defRPr sz="900">
                <a:solidFill>
                  <a:schemeClr val="bg1"/>
                </a:solidFill>
              </a:defRPr>
            </a:lvl1pPr>
          </a:lstStyle>
          <a:p>
            <a:fld id="{718861D8-27B4-49AA-9AFC-E3C8A266BB5A}" type="slidenum">
              <a:rPr lang="da-DK" smtClean="0"/>
              <a:pPr/>
              <a:t>‹nr.›</a:t>
            </a:fld>
            <a:endParaRPr lang="da-DK" dirty="0"/>
          </a:p>
        </p:txBody>
      </p:sp>
      <p:sp>
        <p:nvSpPr>
          <p:cNvPr id="14" name="Pladsholder til sidefod 3"/>
          <p:cNvSpPr>
            <a:spLocks noGrp="1"/>
          </p:cNvSpPr>
          <p:nvPr>
            <p:ph type="ftr" sz="quarter" idx="3"/>
          </p:nvPr>
        </p:nvSpPr>
        <p:spPr>
          <a:xfrm>
            <a:off x="838200" y="6424612"/>
            <a:ext cx="2938272" cy="365125"/>
          </a:xfrm>
          <a:prstGeom prst="rect">
            <a:avLst/>
          </a:prstGeom>
        </p:spPr>
        <p:txBody>
          <a:bodyPr vert="horz" lIns="91440" tIns="45720" rIns="91440" bIns="45720" rtlCol="0" anchor="ctr"/>
          <a:lstStyle>
            <a:lvl1pPr algn="l">
              <a:defRPr sz="1000">
                <a:solidFill>
                  <a:schemeClr val="bg1"/>
                </a:solidFill>
              </a:defRPr>
            </a:lvl1pPr>
          </a:lstStyle>
          <a:p>
            <a:fld id="{702ECA99-D0ED-4165-B146-741A4E4942F2}" type="datetime2">
              <a:rPr lang="da-DK" smtClean="0"/>
              <a:pPr/>
              <a:t>14. marts 2022</a:t>
            </a:fld>
            <a:endParaRPr lang="da-DK" dirty="0"/>
          </a:p>
        </p:txBody>
      </p:sp>
      <p:pic>
        <p:nvPicPr>
          <p:cNvPr id="13" name="Picture 12" descr="Logo, icon&#10;&#10;Description automatically generated">
            <a:extLst>
              <a:ext uri="{FF2B5EF4-FFF2-40B4-BE49-F238E27FC236}">
                <a16:creationId xmlns:a16="http://schemas.microsoft.com/office/drawing/2014/main" id="{0EC55276-69FE-496E-9374-BCB411DF5E7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11207" y="376237"/>
            <a:ext cx="1106812" cy="577970"/>
          </a:xfrm>
          <a:prstGeom prst="rect">
            <a:avLst/>
          </a:prstGeom>
        </p:spPr>
      </p:pic>
    </p:spTree>
    <p:extLst>
      <p:ext uri="{BB962C8B-B14F-4D97-AF65-F5344CB8AC3E}">
        <p14:creationId xmlns:p14="http://schemas.microsoft.com/office/powerpoint/2010/main" val="10067683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ktangel 6"/>
          <p:cNvSpPr/>
          <p:nvPr userDrawn="1"/>
        </p:nvSpPr>
        <p:spPr>
          <a:xfrm>
            <a:off x="0" y="6356350"/>
            <a:ext cx="12192000" cy="501650"/>
          </a:xfrm>
          <a:prstGeom prst="rect">
            <a:avLst/>
          </a:prstGeom>
          <a:solidFill>
            <a:srgbClr val="1947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Pladsholder til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dirty="0"/>
              <a:t>Klik for at redigere i master</a:t>
            </a:r>
          </a:p>
        </p:txBody>
      </p:sp>
      <p:sp>
        <p:nvSpPr>
          <p:cNvPr id="3" name="Pladsholder til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Pladsholder til slidenummer 5"/>
          <p:cNvSpPr>
            <a:spLocks noGrp="1"/>
          </p:cNvSpPr>
          <p:nvPr>
            <p:ph type="sldNum" sz="quarter" idx="4"/>
          </p:nvPr>
        </p:nvSpPr>
        <p:spPr>
          <a:xfrm>
            <a:off x="8874211" y="6424611"/>
            <a:ext cx="2743200" cy="365125"/>
          </a:xfrm>
          <a:prstGeom prst="rect">
            <a:avLst/>
          </a:prstGeom>
        </p:spPr>
        <p:txBody>
          <a:bodyPr vert="horz" lIns="91440" tIns="45720" rIns="91440" bIns="45720" rtlCol="0" anchor="ctr"/>
          <a:lstStyle>
            <a:lvl1pPr algn="r">
              <a:defRPr sz="900">
                <a:solidFill>
                  <a:schemeClr val="bg1"/>
                </a:solidFill>
              </a:defRPr>
            </a:lvl1pPr>
          </a:lstStyle>
          <a:p>
            <a:fld id="{718861D8-27B4-49AA-9AFC-E3C8A266BB5A}" type="slidenum">
              <a:rPr lang="da-DK" smtClean="0"/>
              <a:pPr/>
              <a:t>‹nr.›</a:t>
            </a:fld>
            <a:endParaRPr lang="da-DK" dirty="0"/>
          </a:p>
        </p:txBody>
      </p:sp>
      <p:sp>
        <p:nvSpPr>
          <p:cNvPr id="4" name="Pladsholder til sidefod 3"/>
          <p:cNvSpPr>
            <a:spLocks noGrp="1"/>
          </p:cNvSpPr>
          <p:nvPr>
            <p:ph type="ftr" sz="quarter" idx="3"/>
          </p:nvPr>
        </p:nvSpPr>
        <p:spPr>
          <a:xfrm>
            <a:off x="838200" y="6424613"/>
            <a:ext cx="1962150" cy="365124"/>
          </a:xfrm>
          <a:prstGeom prst="rect">
            <a:avLst/>
          </a:prstGeom>
        </p:spPr>
        <p:txBody>
          <a:bodyPr vert="horz" lIns="91440" tIns="45720" rIns="91440" bIns="45720" rtlCol="0" anchor="ctr"/>
          <a:lstStyle>
            <a:lvl1pPr algn="l">
              <a:defRPr sz="1000">
                <a:solidFill>
                  <a:schemeClr val="bg1"/>
                </a:solidFill>
              </a:defRPr>
            </a:lvl1pPr>
          </a:lstStyle>
          <a:p>
            <a:r>
              <a:rPr lang="da-DK" dirty="0"/>
              <a:t>Datoen er her</a:t>
            </a:r>
          </a:p>
        </p:txBody>
      </p:sp>
      <p:sp>
        <p:nvSpPr>
          <p:cNvPr id="8" name="Pladsholder til sidefod 3">
            <a:extLst>
              <a:ext uri="{FF2B5EF4-FFF2-40B4-BE49-F238E27FC236}">
                <a16:creationId xmlns:a16="http://schemas.microsoft.com/office/drawing/2014/main" id="{B7D67F70-B8B8-4970-86B9-CE7C68E40A3B}"/>
              </a:ext>
            </a:extLst>
          </p:cNvPr>
          <p:cNvSpPr txBox="1">
            <a:spLocks/>
          </p:cNvSpPr>
          <p:nvPr userDrawn="1"/>
        </p:nvSpPr>
        <p:spPr>
          <a:xfrm>
            <a:off x="4724400" y="6424612"/>
            <a:ext cx="2743200" cy="365125"/>
          </a:xfrm>
          <a:prstGeom prst="rect">
            <a:avLst/>
          </a:prstGeom>
        </p:spPr>
        <p:txBody>
          <a:bodyPr vert="horz" lIns="91440" tIns="45720" rIns="91440" bIns="45720" rtlCol="0" anchor="ctr"/>
          <a:lstStyle>
            <a:defPPr>
              <a:defRPr lang="da-DK"/>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a-DK" dirty="0"/>
              <a:t>Jyllinge Sejlklub</a:t>
            </a:r>
          </a:p>
        </p:txBody>
      </p:sp>
    </p:spTree>
    <p:extLst>
      <p:ext uri="{BB962C8B-B14F-4D97-AF65-F5344CB8AC3E}">
        <p14:creationId xmlns:p14="http://schemas.microsoft.com/office/powerpoint/2010/main" val="802857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7" r:id="rId5"/>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kapsejlads@jyllingesejlklub.dk"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titel 1">
            <a:extLst>
              <a:ext uri="{FF2B5EF4-FFF2-40B4-BE49-F238E27FC236}">
                <a16:creationId xmlns:a16="http://schemas.microsoft.com/office/drawing/2014/main" id="{44B89BC0-B395-46BF-AD1A-BBEE5ED09D51}"/>
              </a:ext>
            </a:extLst>
          </p:cNvPr>
          <p:cNvSpPr>
            <a:spLocks noGrp="1"/>
          </p:cNvSpPr>
          <p:nvPr>
            <p:ph type="subTitle" idx="1"/>
          </p:nvPr>
        </p:nvSpPr>
        <p:spPr/>
        <p:txBody>
          <a:bodyPr/>
          <a:lstStyle/>
          <a:p>
            <a:r>
              <a:rPr lang="da-DK" dirty="0"/>
              <a:t>Frank – Lars - Brian</a:t>
            </a:r>
          </a:p>
        </p:txBody>
      </p:sp>
      <p:sp>
        <p:nvSpPr>
          <p:cNvPr id="3" name="Pladsholder til tekst 2">
            <a:extLst>
              <a:ext uri="{FF2B5EF4-FFF2-40B4-BE49-F238E27FC236}">
                <a16:creationId xmlns:a16="http://schemas.microsoft.com/office/drawing/2014/main" id="{A4773326-77D8-4BB3-B4E6-6D2F000D95C1}"/>
              </a:ext>
            </a:extLst>
          </p:cNvPr>
          <p:cNvSpPr>
            <a:spLocks noGrp="1"/>
          </p:cNvSpPr>
          <p:nvPr>
            <p:ph type="body" sz="quarter" idx="13"/>
          </p:nvPr>
        </p:nvSpPr>
        <p:spPr/>
        <p:txBody>
          <a:bodyPr/>
          <a:lstStyle/>
          <a:p>
            <a:r>
              <a:rPr lang="da-DK" dirty="0"/>
              <a:t>Året der gik og lidt fremsyn</a:t>
            </a:r>
          </a:p>
        </p:txBody>
      </p:sp>
      <p:sp>
        <p:nvSpPr>
          <p:cNvPr id="4" name="Pladsholder til slidenummer 3">
            <a:extLst>
              <a:ext uri="{FF2B5EF4-FFF2-40B4-BE49-F238E27FC236}">
                <a16:creationId xmlns:a16="http://schemas.microsoft.com/office/drawing/2014/main" id="{BD6E1A5B-BFA6-4BFF-A9B5-73CD10CC5F6B}"/>
              </a:ext>
            </a:extLst>
          </p:cNvPr>
          <p:cNvSpPr>
            <a:spLocks noGrp="1"/>
          </p:cNvSpPr>
          <p:nvPr>
            <p:ph type="sldNum" sz="quarter" idx="4"/>
          </p:nvPr>
        </p:nvSpPr>
        <p:spPr/>
        <p:txBody>
          <a:bodyPr/>
          <a:lstStyle/>
          <a:p>
            <a:fld id="{718861D8-27B4-49AA-9AFC-E3C8A266BB5A}" type="slidenum">
              <a:rPr lang="da-DK" smtClean="0"/>
              <a:pPr/>
              <a:t>1</a:t>
            </a:fld>
            <a:endParaRPr lang="da-DK" dirty="0"/>
          </a:p>
        </p:txBody>
      </p:sp>
      <p:sp>
        <p:nvSpPr>
          <p:cNvPr id="5" name="Pladsholder til sidefod 4">
            <a:extLst>
              <a:ext uri="{FF2B5EF4-FFF2-40B4-BE49-F238E27FC236}">
                <a16:creationId xmlns:a16="http://schemas.microsoft.com/office/drawing/2014/main" id="{8183FD82-7879-42A8-B9B1-798B7FFF2831}"/>
              </a:ext>
            </a:extLst>
          </p:cNvPr>
          <p:cNvSpPr>
            <a:spLocks noGrp="1"/>
          </p:cNvSpPr>
          <p:nvPr>
            <p:ph type="ftr" sz="quarter" idx="3"/>
          </p:nvPr>
        </p:nvSpPr>
        <p:spPr/>
        <p:txBody>
          <a:bodyPr/>
          <a:lstStyle/>
          <a:p>
            <a:fld id="{257DAD60-BFB8-4ECC-9067-BFE1E923786B}" type="datetime2">
              <a:rPr lang="da-DK" smtClean="0"/>
              <a:pPr/>
              <a:t>14. marts 2022</a:t>
            </a:fld>
            <a:endParaRPr lang="da-DK" dirty="0"/>
          </a:p>
        </p:txBody>
      </p:sp>
      <p:sp>
        <p:nvSpPr>
          <p:cNvPr id="6" name="Pladsholder til tekst 5">
            <a:extLst>
              <a:ext uri="{FF2B5EF4-FFF2-40B4-BE49-F238E27FC236}">
                <a16:creationId xmlns:a16="http://schemas.microsoft.com/office/drawing/2014/main" id="{CA239BBA-F2EF-4101-B9A4-1F4F475DB22B}"/>
              </a:ext>
            </a:extLst>
          </p:cNvPr>
          <p:cNvSpPr>
            <a:spLocks noGrp="1"/>
          </p:cNvSpPr>
          <p:nvPr>
            <p:ph type="body" sz="quarter" idx="14"/>
          </p:nvPr>
        </p:nvSpPr>
        <p:spPr/>
        <p:txBody>
          <a:bodyPr/>
          <a:lstStyle/>
          <a:p>
            <a:r>
              <a:rPr lang="da-DK" dirty="0"/>
              <a:t>Kapsejladsudvalget</a:t>
            </a:r>
          </a:p>
        </p:txBody>
      </p:sp>
    </p:spTree>
    <p:extLst>
      <p:ext uri="{BB962C8B-B14F-4D97-AF65-F5344CB8AC3E}">
        <p14:creationId xmlns:p14="http://schemas.microsoft.com/office/powerpoint/2010/main" val="1642153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EBD0FE-E8C5-420D-A191-7672E9BAFD0F}"/>
              </a:ext>
            </a:extLst>
          </p:cNvPr>
          <p:cNvSpPr>
            <a:spLocks noGrp="1"/>
          </p:cNvSpPr>
          <p:nvPr>
            <p:ph type="title"/>
          </p:nvPr>
        </p:nvSpPr>
        <p:spPr/>
        <p:txBody>
          <a:bodyPr/>
          <a:lstStyle/>
          <a:p>
            <a:r>
              <a:rPr lang="da-DK" dirty="0"/>
              <a:t>2022 kom så 😎</a:t>
            </a:r>
          </a:p>
        </p:txBody>
      </p:sp>
      <p:sp>
        <p:nvSpPr>
          <p:cNvPr id="3" name="Pladsholder til indhold 2">
            <a:extLst>
              <a:ext uri="{FF2B5EF4-FFF2-40B4-BE49-F238E27FC236}">
                <a16:creationId xmlns:a16="http://schemas.microsoft.com/office/drawing/2014/main" id="{71D7555B-EB44-4B41-BF6F-EBE6E2F83382}"/>
              </a:ext>
            </a:extLst>
          </p:cNvPr>
          <p:cNvSpPr>
            <a:spLocks noGrp="1"/>
          </p:cNvSpPr>
          <p:nvPr>
            <p:ph idx="1"/>
          </p:nvPr>
        </p:nvSpPr>
        <p:spPr/>
        <p:txBody>
          <a:bodyPr/>
          <a:lstStyle/>
          <a:p>
            <a:r>
              <a:rPr lang="da-DK" dirty="0"/>
              <a:t>Ja, det får nok ikke mange af jer til råbe ‘hurra’ og storme hen til Rudi for at blive indmeldt, men det er nu også et opråb – kom så – fortæl os hvad vi kan gøre for at få lige præcis dig med ud og sejle om tirsdagen.</a:t>
            </a:r>
          </a:p>
          <a:p>
            <a:r>
              <a:rPr lang="da-DK" dirty="0"/>
              <a:t>Vi er 3 ildsjæle (ja, ilden er nok ved at gå lidt ud😏), men vi vil rigtig gerne give det hele en chance til i 2022, så det du ikke fik sagt her, må du meget gerne skrive til os på </a:t>
            </a:r>
            <a:r>
              <a:rPr lang="da-DK" dirty="0">
                <a:hlinkClick r:id="rId2"/>
              </a:rPr>
              <a:t>kapsejlads@jyllingesejlklub.dk</a:t>
            </a:r>
            <a:r>
              <a:rPr lang="da-DK" dirty="0"/>
              <a:t>, så skal Lars, Brian og Frank gøre alt hvad vi kan for at du bliver en del af vores fantastiske kapsejlads aktivitet i Jyllinge Sejlklub.  </a:t>
            </a:r>
          </a:p>
        </p:txBody>
      </p:sp>
      <p:sp>
        <p:nvSpPr>
          <p:cNvPr id="4" name="Pladsholder til slidenummer 3">
            <a:extLst>
              <a:ext uri="{FF2B5EF4-FFF2-40B4-BE49-F238E27FC236}">
                <a16:creationId xmlns:a16="http://schemas.microsoft.com/office/drawing/2014/main" id="{0E751967-096D-45BD-8574-337BB60F3234}"/>
              </a:ext>
            </a:extLst>
          </p:cNvPr>
          <p:cNvSpPr>
            <a:spLocks noGrp="1"/>
          </p:cNvSpPr>
          <p:nvPr>
            <p:ph type="sldNum" sz="quarter" idx="4"/>
          </p:nvPr>
        </p:nvSpPr>
        <p:spPr/>
        <p:txBody>
          <a:bodyPr/>
          <a:lstStyle/>
          <a:p>
            <a:fld id="{718861D8-27B4-49AA-9AFC-E3C8A266BB5A}" type="slidenum">
              <a:rPr lang="da-DK" smtClean="0"/>
              <a:pPr/>
              <a:t>10</a:t>
            </a:fld>
            <a:endParaRPr lang="da-DK" dirty="0"/>
          </a:p>
        </p:txBody>
      </p:sp>
      <p:sp>
        <p:nvSpPr>
          <p:cNvPr id="5" name="Pladsholder til sidefod 4">
            <a:extLst>
              <a:ext uri="{FF2B5EF4-FFF2-40B4-BE49-F238E27FC236}">
                <a16:creationId xmlns:a16="http://schemas.microsoft.com/office/drawing/2014/main" id="{F609A2DE-1210-4DBE-B439-3A43AD602922}"/>
              </a:ext>
            </a:extLst>
          </p:cNvPr>
          <p:cNvSpPr>
            <a:spLocks noGrp="1"/>
          </p:cNvSpPr>
          <p:nvPr>
            <p:ph type="ftr" sz="quarter" idx="3"/>
          </p:nvPr>
        </p:nvSpPr>
        <p:spPr/>
        <p:txBody>
          <a:bodyPr/>
          <a:lstStyle/>
          <a:p>
            <a:fld id="{702ECA99-D0ED-4165-B146-741A4E4942F2}" type="datetime2">
              <a:rPr lang="da-DK" smtClean="0"/>
              <a:pPr/>
              <a:t>14. marts 2022</a:t>
            </a:fld>
            <a:endParaRPr lang="da-DK" dirty="0"/>
          </a:p>
        </p:txBody>
      </p:sp>
      <p:pic>
        <p:nvPicPr>
          <p:cNvPr id="7" name="Billede 6">
            <a:extLst>
              <a:ext uri="{FF2B5EF4-FFF2-40B4-BE49-F238E27FC236}">
                <a16:creationId xmlns:a16="http://schemas.microsoft.com/office/drawing/2014/main" id="{BCE0D505-FB6C-4B65-8152-702847DB11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03795" y="4862081"/>
            <a:ext cx="1071143" cy="1156984"/>
          </a:xfrm>
          <a:prstGeom prst="rect">
            <a:avLst/>
          </a:prstGeom>
        </p:spPr>
      </p:pic>
    </p:spTree>
    <p:extLst>
      <p:ext uri="{BB962C8B-B14F-4D97-AF65-F5344CB8AC3E}">
        <p14:creationId xmlns:p14="http://schemas.microsoft.com/office/powerpoint/2010/main" val="111539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lidenummer 3">
            <a:extLst>
              <a:ext uri="{FF2B5EF4-FFF2-40B4-BE49-F238E27FC236}">
                <a16:creationId xmlns:a16="http://schemas.microsoft.com/office/drawing/2014/main" id="{F14B3D9F-C53F-4049-B6FA-91D1EBE8BEAB}"/>
              </a:ext>
            </a:extLst>
          </p:cNvPr>
          <p:cNvSpPr>
            <a:spLocks noGrp="1"/>
          </p:cNvSpPr>
          <p:nvPr>
            <p:ph type="sldNum" sz="quarter" idx="4"/>
          </p:nvPr>
        </p:nvSpPr>
        <p:spPr/>
        <p:txBody>
          <a:bodyPr/>
          <a:lstStyle/>
          <a:p>
            <a:fld id="{718861D8-27B4-49AA-9AFC-E3C8A266BB5A}" type="slidenum">
              <a:rPr lang="da-DK" smtClean="0"/>
              <a:pPr/>
              <a:t>11</a:t>
            </a:fld>
            <a:endParaRPr lang="da-DK" dirty="0"/>
          </a:p>
        </p:txBody>
      </p:sp>
      <p:sp>
        <p:nvSpPr>
          <p:cNvPr id="5" name="Pladsholder til sidefod 4">
            <a:extLst>
              <a:ext uri="{FF2B5EF4-FFF2-40B4-BE49-F238E27FC236}">
                <a16:creationId xmlns:a16="http://schemas.microsoft.com/office/drawing/2014/main" id="{DAAA0BED-2DBA-457A-AA0A-D6802F1F9560}"/>
              </a:ext>
            </a:extLst>
          </p:cNvPr>
          <p:cNvSpPr>
            <a:spLocks noGrp="1"/>
          </p:cNvSpPr>
          <p:nvPr>
            <p:ph type="ftr" sz="quarter" idx="3"/>
          </p:nvPr>
        </p:nvSpPr>
        <p:spPr/>
        <p:txBody>
          <a:bodyPr/>
          <a:lstStyle/>
          <a:p>
            <a:fld id="{702ECA99-D0ED-4165-B146-741A4E4942F2}" type="datetime2">
              <a:rPr lang="da-DK" smtClean="0"/>
              <a:pPr/>
              <a:t>14. marts 2022</a:t>
            </a:fld>
            <a:endParaRPr lang="da-DK" dirty="0"/>
          </a:p>
        </p:txBody>
      </p:sp>
      <p:pic>
        <p:nvPicPr>
          <p:cNvPr id="6" name="Picture 2">
            <a:extLst>
              <a:ext uri="{FF2B5EF4-FFF2-40B4-BE49-F238E27FC236}">
                <a16:creationId xmlns:a16="http://schemas.microsoft.com/office/drawing/2014/main" id="{DDF50C26-4FD8-4424-96A4-56452E1DAAF3}"/>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264008" y="333374"/>
            <a:ext cx="4237746" cy="2839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a:extLst>
              <a:ext uri="{FF2B5EF4-FFF2-40B4-BE49-F238E27FC236}">
                <a16:creationId xmlns:a16="http://schemas.microsoft.com/office/drawing/2014/main" id="{AEB261C4-457E-4E0D-9F7E-479F111A68F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9644" y="333373"/>
            <a:ext cx="4239244" cy="2825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6">
            <a:extLst>
              <a:ext uri="{FF2B5EF4-FFF2-40B4-BE49-F238E27FC236}">
                <a16:creationId xmlns:a16="http://schemas.microsoft.com/office/drawing/2014/main" id="{5D69D568-9036-453C-9B7C-103B97F1FBE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1347" y="3172429"/>
            <a:ext cx="4239244" cy="2981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a:extLst>
              <a:ext uri="{FF2B5EF4-FFF2-40B4-BE49-F238E27FC236}">
                <a16:creationId xmlns:a16="http://schemas.microsoft.com/office/drawing/2014/main" id="{6D24B580-7579-4661-A717-0202367FCD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0593" y="3162299"/>
            <a:ext cx="4258296" cy="2981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felt 9">
            <a:extLst>
              <a:ext uri="{FF2B5EF4-FFF2-40B4-BE49-F238E27FC236}">
                <a16:creationId xmlns:a16="http://schemas.microsoft.com/office/drawing/2014/main" id="{5ADD1EE5-AE18-4618-8E9B-63F984944422}"/>
              </a:ext>
            </a:extLst>
          </p:cNvPr>
          <p:cNvSpPr txBox="1"/>
          <p:nvPr/>
        </p:nvSpPr>
        <p:spPr>
          <a:xfrm>
            <a:off x="4395614" y="2943830"/>
            <a:ext cx="2274982" cy="369332"/>
          </a:xfrm>
          <a:prstGeom prst="rect">
            <a:avLst/>
          </a:prstGeom>
          <a:solidFill>
            <a:schemeClr val="bg1"/>
          </a:solidFill>
        </p:spPr>
        <p:txBody>
          <a:bodyPr wrap="none" rtlCol="0">
            <a:spAutoFit/>
          </a:bodyPr>
          <a:lstStyle/>
          <a:p>
            <a:r>
              <a:rPr lang="da-DK" dirty="0"/>
              <a:t>God vind til alle i 2022</a:t>
            </a:r>
          </a:p>
        </p:txBody>
      </p:sp>
    </p:spTree>
    <p:extLst>
      <p:ext uri="{BB962C8B-B14F-4D97-AF65-F5344CB8AC3E}">
        <p14:creationId xmlns:p14="http://schemas.microsoft.com/office/powerpoint/2010/main" val="3370772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8158FD-F0E9-4746-BA3E-209CED1803C5}"/>
              </a:ext>
            </a:extLst>
          </p:cNvPr>
          <p:cNvSpPr>
            <a:spLocks noGrp="1"/>
          </p:cNvSpPr>
          <p:nvPr>
            <p:ph type="title"/>
          </p:nvPr>
        </p:nvSpPr>
        <p:spPr/>
        <p:txBody>
          <a:bodyPr/>
          <a:lstStyle/>
          <a:p>
            <a:r>
              <a:rPr lang="da-DK" dirty="0"/>
              <a:t>Aftenkapsejlads 2021</a:t>
            </a:r>
          </a:p>
        </p:txBody>
      </p:sp>
      <p:pic>
        <p:nvPicPr>
          <p:cNvPr id="6" name="Pladsholder til indhold 5">
            <a:extLst>
              <a:ext uri="{FF2B5EF4-FFF2-40B4-BE49-F238E27FC236}">
                <a16:creationId xmlns:a16="http://schemas.microsoft.com/office/drawing/2014/main" id="{7DC17A7F-4C89-4E9D-8F26-305E74C71767}"/>
              </a:ext>
            </a:extLst>
          </p:cNvPr>
          <p:cNvPicPr>
            <a:picLocks noGrp="1" noChangeAspect="1"/>
          </p:cNvPicPr>
          <p:nvPr>
            <p:ph idx="1"/>
          </p:nvPr>
        </p:nvPicPr>
        <p:blipFill>
          <a:blip r:embed="rId2"/>
          <a:stretch>
            <a:fillRect/>
          </a:stretch>
        </p:blipFill>
        <p:spPr>
          <a:xfrm>
            <a:off x="838200" y="2080528"/>
            <a:ext cx="9643110" cy="4223682"/>
          </a:xfrm>
          <a:prstGeom prst="rect">
            <a:avLst/>
          </a:prstGeom>
        </p:spPr>
      </p:pic>
      <p:sp>
        <p:nvSpPr>
          <p:cNvPr id="4" name="Pladsholder til slidenummer 3">
            <a:extLst>
              <a:ext uri="{FF2B5EF4-FFF2-40B4-BE49-F238E27FC236}">
                <a16:creationId xmlns:a16="http://schemas.microsoft.com/office/drawing/2014/main" id="{F6D32114-7A1C-415C-92DF-7DC46AC9BC9A}"/>
              </a:ext>
            </a:extLst>
          </p:cNvPr>
          <p:cNvSpPr>
            <a:spLocks noGrp="1"/>
          </p:cNvSpPr>
          <p:nvPr>
            <p:ph type="sldNum" sz="quarter" idx="4"/>
          </p:nvPr>
        </p:nvSpPr>
        <p:spPr/>
        <p:txBody>
          <a:bodyPr/>
          <a:lstStyle/>
          <a:p>
            <a:fld id="{718861D8-27B4-49AA-9AFC-E3C8A266BB5A}" type="slidenum">
              <a:rPr lang="da-DK" smtClean="0"/>
              <a:pPr/>
              <a:t>2</a:t>
            </a:fld>
            <a:endParaRPr lang="da-DK" dirty="0"/>
          </a:p>
        </p:txBody>
      </p:sp>
      <p:sp>
        <p:nvSpPr>
          <p:cNvPr id="5" name="Pladsholder til sidefod 4">
            <a:extLst>
              <a:ext uri="{FF2B5EF4-FFF2-40B4-BE49-F238E27FC236}">
                <a16:creationId xmlns:a16="http://schemas.microsoft.com/office/drawing/2014/main" id="{3D012C0D-2B4E-4FA4-9117-EEBFA9E61848}"/>
              </a:ext>
            </a:extLst>
          </p:cNvPr>
          <p:cNvSpPr>
            <a:spLocks noGrp="1"/>
          </p:cNvSpPr>
          <p:nvPr>
            <p:ph type="ftr" sz="quarter" idx="3"/>
          </p:nvPr>
        </p:nvSpPr>
        <p:spPr/>
        <p:txBody>
          <a:bodyPr/>
          <a:lstStyle/>
          <a:p>
            <a:fld id="{702ECA99-D0ED-4165-B146-741A4E4942F2}" type="datetime2">
              <a:rPr lang="da-DK" smtClean="0"/>
              <a:pPr/>
              <a:t>14. marts 2022</a:t>
            </a:fld>
            <a:endParaRPr lang="da-DK" dirty="0"/>
          </a:p>
        </p:txBody>
      </p:sp>
    </p:spTree>
    <p:extLst>
      <p:ext uri="{BB962C8B-B14F-4D97-AF65-F5344CB8AC3E}">
        <p14:creationId xmlns:p14="http://schemas.microsoft.com/office/powerpoint/2010/main" val="752190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A08DC5-F518-4C64-BD09-B6B59C614368}"/>
              </a:ext>
            </a:extLst>
          </p:cNvPr>
          <p:cNvSpPr>
            <a:spLocks noGrp="1"/>
          </p:cNvSpPr>
          <p:nvPr>
            <p:ph type="title"/>
          </p:nvPr>
        </p:nvSpPr>
        <p:spPr/>
        <p:txBody>
          <a:bodyPr/>
          <a:lstStyle/>
          <a:p>
            <a:r>
              <a:rPr lang="da-DK" dirty="0"/>
              <a:t>Sæsonen 2021</a:t>
            </a:r>
          </a:p>
        </p:txBody>
      </p:sp>
      <p:sp>
        <p:nvSpPr>
          <p:cNvPr id="3" name="Pladsholder til indhold 2">
            <a:extLst>
              <a:ext uri="{FF2B5EF4-FFF2-40B4-BE49-F238E27FC236}">
                <a16:creationId xmlns:a16="http://schemas.microsoft.com/office/drawing/2014/main" id="{3A2D6B0D-56D4-4A97-BC08-FD90DA6B4338}"/>
              </a:ext>
            </a:extLst>
          </p:cNvPr>
          <p:cNvSpPr>
            <a:spLocks noGrp="1"/>
          </p:cNvSpPr>
          <p:nvPr>
            <p:ph idx="1"/>
          </p:nvPr>
        </p:nvSpPr>
        <p:spPr/>
        <p:txBody>
          <a:bodyPr/>
          <a:lstStyle/>
          <a:p>
            <a:r>
              <a:rPr lang="da-DK" dirty="0"/>
              <a:t>1’ste tirsdag i maj gik årets første start, som i gamle dage </a:t>
            </a:r>
            <a:r>
              <a:rPr lang="da-DK" dirty="0">
                <a:sym typeface="Wingdings" panose="05000000000000000000" pitchFamily="2" charset="2"/>
              </a:rPr>
              <a:t>, men helt fri af </a:t>
            </a:r>
            <a:r>
              <a:rPr lang="da-DK" dirty="0" err="1">
                <a:sym typeface="Wingdings" panose="05000000000000000000" pitchFamily="2" charset="2"/>
              </a:rPr>
              <a:t>Coronaen</a:t>
            </a:r>
            <a:r>
              <a:rPr lang="da-DK" dirty="0">
                <a:sym typeface="Wingdings" panose="05000000000000000000" pitchFamily="2" charset="2"/>
              </a:rPr>
              <a:t> var vi ikke, forsamlings forbuddet gjaldt stadigvæk, så hyggestunderne efter kapsejladsen måtte fortsat vente på sig.</a:t>
            </a:r>
          </a:p>
          <a:p>
            <a:r>
              <a:rPr lang="da-DK" dirty="0">
                <a:sym typeface="Wingdings" panose="05000000000000000000" pitchFamily="2" charset="2"/>
              </a:rPr>
              <a:t>Om ovenstående var årsagen til den MEGET lille tilslutning ved vi ikke, men 2-3 både i maj måned var hvad vi kunne mønstre, lidt bedre blev det i juni hvor 5-6 både viste sig på vandet, men bedre blev det desværre aldrig.</a:t>
            </a:r>
          </a:p>
          <a:p>
            <a:r>
              <a:rPr lang="da-DK" dirty="0">
                <a:sym typeface="Wingdings" panose="05000000000000000000" pitchFamily="2" charset="2"/>
              </a:rPr>
              <a:t>I alt har ca. 10 både været tilmeldt vores aftenkapsejlads, hvilket er alt for lidt til at fastholde en aktivitet …. så vi er spændte på 2022.</a:t>
            </a:r>
            <a:endParaRPr lang="da-DK" dirty="0"/>
          </a:p>
        </p:txBody>
      </p:sp>
      <p:sp>
        <p:nvSpPr>
          <p:cNvPr id="4" name="Pladsholder til slidenummer 3">
            <a:extLst>
              <a:ext uri="{FF2B5EF4-FFF2-40B4-BE49-F238E27FC236}">
                <a16:creationId xmlns:a16="http://schemas.microsoft.com/office/drawing/2014/main" id="{05066965-A00A-446C-BC17-FB444591AB86}"/>
              </a:ext>
            </a:extLst>
          </p:cNvPr>
          <p:cNvSpPr>
            <a:spLocks noGrp="1"/>
          </p:cNvSpPr>
          <p:nvPr>
            <p:ph type="sldNum" sz="quarter" idx="4"/>
          </p:nvPr>
        </p:nvSpPr>
        <p:spPr/>
        <p:txBody>
          <a:bodyPr/>
          <a:lstStyle/>
          <a:p>
            <a:fld id="{718861D8-27B4-49AA-9AFC-E3C8A266BB5A}" type="slidenum">
              <a:rPr lang="da-DK" smtClean="0"/>
              <a:pPr/>
              <a:t>3</a:t>
            </a:fld>
            <a:endParaRPr lang="da-DK" dirty="0"/>
          </a:p>
        </p:txBody>
      </p:sp>
      <p:sp>
        <p:nvSpPr>
          <p:cNvPr id="5" name="Pladsholder til sidefod 4">
            <a:extLst>
              <a:ext uri="{FF2B5EF4-FFF2-40B4-BE49-F238E27FC236}">
                <a16:creationId xmlns:a16="http://schemas.microsoft.com/office/drawing/2014/main" id="{D2900AA8-8399-42D1-A781-BCE19C011880}"/>
              </a:ext>
            </a:extLst>
          </p:cNvPr>
          <p:cNvSpPr>
            <a:spLocks noGrp="1"/>
          </p:cNvSpPr>
          <p:nvPr>
            <p:ph type="ftr" sz="quarter" idx="3"/>
          </p:nvPr>
        </p:nvSpPr>
        <p:spPr/>
        <p:txBody>
          <a:bodyPr/>
          <a:lstStyle/>
          <a:p>
            <a:fld id="{702ECA99-D0ED-4165-B146-741A4E4942F2}" type="datetime2">
              <a:rPr lang="da-DK" smtClean="0"/>
              <a:pPr/>
              <a:t>14. marts 2022</a:t>
            </a:fld>
            <a:endParaRPr lang="da-DK" dirty="0"/>
          </a:p>
        </p:txBody>
      </p:sp>
    </p:spTree>
    <p:extLst>
      <p:ext uri="{BB962C8B-B14F-4D97-AF65-F5344CB8AC3E}">
        <p14:creationId xmlns:p14="http://schemas.microsoft.com/office/powerpoint/2010/main" val="541757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33AFC0-C812-4B1B-AB43-48780F60ACDB}"/>
              </a:ext>
            </a:extLst>
          </p:cNvPr>
          <p:cNvSpPr>
            <a:spLocks noGrp="1"/>
          </p:cNvSpPr>
          <p:nvPr>
            <p:ph type="title"/>
          </p:nvPr>
        </p:nvSpPr>
        <p:spPr/>
        <p:txBody>
          <a:bodyPr/>
          <a:lstStyle/>
          <a:p>
            <a:r>
              <a:rPr lang="da-DK" dirty="0"/>
              <a:t>Resultater 2021</a:t>
            </a:r>
          </a:p>
        </p:txBody>
      </p:sp>
      <p:sp>
        <p:nvSpPr>
          <p:cNvPr id="3" name="Pladsholder til indhold 2">
            <a:extLst>
              <a:ext uri="{FF2B5EF4-FFF2-40B4-BE49-F238E27FC236}">
                <a16:creationId xmlns:a16="http://schemas.microsoft.com/office/drawing/2014/main" id="{9E8FD71F-A167-4164-83C5-82B2B3C82AB8}"/>
              </a:ext>
            </a:extLst>
          </p:cNvPr>
          <p:cNvSpPr>
            <a:spLocks noGrp="1"/>
          </p:cNvSpPr>
          <p:nvPr>
            <p:ph idx="1"/>
          </p:nvPr>
        </p:nvSpPr>
        <p:spPr/>
        <p:txBody>
          <a:bodyPr>
            <a:normAutofit lnSpcReduction="10000"/>
          </a:bodyPr>
          <a:lstStyle/>
          <a:p>
            <a:r>
              <a:rPr lang="da-DK" dirty="0"/>
              <a:t>Samlet resultat for vores tirsdags aftener i Foråret blev </a:t>
            </a:r>
            <a:r>
              <a:rPr lang="da-DK" dirty="0" err="1"/>
              <a:t>Beep</a:t>
            </a:r>
            <a:r>
              <a:rPr lang="da-DK" dirty="0"/>
              <a:t> </a:t>
            </a:r>
            <a:r>
              <a:rPr lang="da-DK" dirty="0" err="1"/>
              <a:t>Beep</a:t>
            </a:r>
            <a:r>
              <a:rPr lang="da-DK" dirty="0"/>
              <a:t> (Theis Palm).</a:t>
            </a:r>
          </a:p>
          <a:p>
            <a:r>
              <a:rPr lang="da-DK" dirty="0"/>
              <a:t>Samlet resultat for vores tirsdage aftener i Efteråret blev </a:t>
            </a:r>
            <a:r>
              <a:rPr lang="da-DK" dirty="0" err="1"/>
              <a:t>Beep</a:t>
            </a:r>
            <a:r>
              <a:rPr lang="da-DK" dirty="0"/>
              <a:t> </a:t>
            </a:r>
            <a:r>
              <a:rPr lang="da-DK" dirty="0" err="1"/>
              <a:t>Beep</a:t>
            </a:r>
            <a:r>
              <a:rPr lang="da-DK" dirty="0"/>
              <a:t> (Theis Palm).</a:t>
            </a:r>
          </a:p>
          <a:p>
            <a:r>
              <a:rPr lang="da-DK" dirty="0"/>
              <a:t>Lørdag d. 25 september blev der afholdt klubmesterskab på </a:t>
            </a:r>
            <a:r>
              <a:rPr lang="da-DK" dirty="0" err="1"/>
              <a:t>Breddingen</a:t>
            </a:r>
            <a:r>
              <a:rPr lang="da-DK" dirty="0"/>
              <a:t> nord for Roskilde, vind var der nok af ca. 8 m/s i middelvind og 14 m/s i vindstødene, så alt i alt fine forhold for en kapsejlads.</a:t>
            </a:r>
          </a:p>
          <a:p>
            <a:r>
              <a:rPr lang="da-DK" dirty="0"/>
              <a:t>Resultatet blev at </a:t>
            </a:r>
            <a:r>
              <a:rPr lang="da-DK" dirty="0" err="1"/>
              <a:t>Beep</a:t>
            </a:r>
            <a:r>
              <a:rPr lang="da-DK" dirty="0"/>
              <a:t> </a:t>
            </a:r>
            <a:r>
              <a:rPr lang="da-DK" dirty="0" err="1"/>
              <a:t>Beep</a:t>
            </a:r>
            <a:r>
              <a:rPr lang="da-DK" dirty="0"/>
              <a:t> (Theis Palm) vandt med </a:t>
            </a:r>
            <a:r>
              <a:rPr lang="da-DK" dirty="0" err="1"/>
              <a:t>Princæccen</a:t>
            </a:r>
            <a:r>
              <a:rPr lang="da-DK" dirty="0"/>
              <a:t> (Kristina Danielsen) og Greyhound (Per Tannebæk) på de efterfølgende pladser.</a:t>
            </a:r>
          </a:p>
        </p:txBody>
      </p:sp>
      <p:sp>
        <p:nvSpPr>
          <p:cNvPr id="4" name="Pladsholder til slidenummer 3">
            <a:extLst>
              <a:ext uri="{FF2B5EF4-FFF2-40B4-BE49-F238E27FC236}">
                <a16:creationId xmlns:a16="http://schemas.microsoft.com/office/drawing/2014/main" id="{ABBDCEB3-5064-4994-910A-8305411B5EE6}"/>
              </a:ext>
            </a:extLst>
          </p:cNvPr>
          <p:cNvSpPr>
            <a:spLocks noGrp="1"/>
          </p:cNvSpPr>
          <p:nvPr>
            <p:ph type="sldNum" sz="quarter" idx="4"/>
          </p:nvPr>
        </p:nvSpPr>
        <p:spPr/>
        <p:txBody>
          <a:bodyPr/>
          <a:lstStyle/>
          <a:p>
            <a:fld id="{718861D8-27B4-49AA-9AFC-E3C8A266BB5A}" type="slidenum">
              <a:rPr lang="da-DK" smtClean="0"/>
              <a:pPr/>
              <a:t>4</a:t>
            </a:fld>
            <a:endParaRPr lang="da-DK" dirty="0"/>
          </a:p>
        </p:txBody>
      </p:sp>
      <p:sp>
        <p:nvSpPr>
          <p:cNvPr id="5" name="Pladsholder til sidefod 4">
            <a:extLst>
              <a:ext uri="{FF2B5EF4-FFF2-40B4-BE49-F238E27FC236}">
                <a16:creationId xmlns:a16="http://schemas.microsoft.com/office/drawing/2014/main" id="{9033CC1D-9619-4836-8691-81C5862A19CF}"/>
              </a:ext>
            </a:extLst>
          </p:cNvPr>
          <p:cNvSpPr>
            <a:spLocks noGrp="1"/>
          </p:cNvSpPr>
          <p:nvPr>
            <p:ph type="ftr" sz="quarter" idx="3"/>
          </p:nvPr>
        </p:nvSpPr>
        <p:spPr/>
        <p:txBody>
          <a:bodyPr/>
          <a:lstStyle/>
          <a:p>
            <a:fld id="{702ECA99-D0ED-4165-B146-741A4E4942F2}" type="datetime2">
              <a:rPr lang="da-DK" smtClean="0"/>
              <a:pPr/>
              <a:t>14. marts 2022</a:t>
            </a:fld>
            <a:endParaRPr lang="da-DK" dirty="0"/>
          </a:p>
        </p:txBody>
      </p:sp>
    </p:spTree>
    <p:extLst>
      <p:ext uri="{BB962C8B-B14F-4D97-AF65-F5344CB8AC3E}">
        <p14:creationId xmlns:p14="http://schemas.microsoft.com/office/powerpoint/2010/main" val="976776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4040D2-3AAE-490D-91BF-3F472D0D409D}"/>
              </a:ext>
            </a:extLst>
          </p:cNvPr>
          <p:cNvSpPr>
            <a:spLocks noGrp="1"/>
          </p:cNvSpPr>
          <p:nvPr>
            <p:ph type="title"/>
          </p:nvPr>
        </p:nvSpPr>
        <p:spPr/>
        <p:txBody>
          <a:bodyPr/>
          <a:lstStyle/>
          <a:p>
            <a:r>
              <a:rPr lang="da-DK" dirty="0"/>
              <a:t>DM BB 10m Egå 2021</a:t>
            </a:r>
          </a:p>
        </p:txBody>
      </p:sp>
      <p:sp>
        <p:nvSpPr>
          <p:cNvPr id="3" name="Pladsholder til indhold 2">
            <a:extLst>
              <a:ext uri="{FF2B5EF4-FFF2-40B4-BE49-F238E27FC236}">
                <a16:creationId xmlns:a16="http://schemas.microsoft.com/office/drawing/2014/main" id="{5DFAC289-0046-488D-BD5C-C66D3D999B0F}"/>
              </a:ext>
            </a:extLst>
          </p:cNvPr>
          <p:cNvSpPr>
            <a:spLocks noGrp="1"/>
          </p:cNvSpPr>
          <p:nvPr>
            <p:ph idx="1"/>
          </p:nvPr>
        </p:nvSpPr>
        <p:spPr/>
        <p:txBody>
          <a:bodyPr/>
          <a:lstStyle/>
          <a:p>
            <a:r>
              <a:rPr lang="da-DK" dirty="0"/>
              <a:t>2 Jyllingebåde deltog i årets DM for BB 10m som blev afholdt i Egå, resultat </a:t>
            </a:r>
            <a:r>
              <a:rPr lang="da-DK" dirty="0" err="1"/>
              <a:t>mæssigt</a:t>
            </a:r>
            <a:r>
              <a:rPr lang="da-DK" dirty="0"/>
              <a:t> ikke helt det vi er vant til, men spændende og hyggeligt når så mange ens både duellere over 3 dage. Kenneth i ‘</a:t>
            </a:r>
            <a:r>
              <a:rPr lang="da-DK" dirty="0" err="1"/>
              <a:t>Beep</a:t>
            </a:r>
            <a:r>
              <a:rPr lang="da-DK" dirty="0"/>
              <a:t> </a:t>
            </a:r>
            <a:r>
              <a:rPr lang="da-DK" dirty="0" err="1"/>
              <a:t>Beep</a:t>
            </a:r>
            <a:r>
              <a:rPr lang="da-DK" dirty="0"/>
              <a:t>’ og Rene i ‘Mikkel’ blev henholdsvis nummer 4 og 10.</a:t>
            </a:r>
          </a:p>
          <a:p>
            <a:endParaRPr lang="da-DK" dirty="0"/>
          </a:p>
        </p:txBody>
      </p:sp>
      <p:sp>
        <p:nvSpPr>
          <p:cNvPr id="4" name="Pladsholder til slidenummer 3">
            <a:extLst>
              <a:ext uri="{FF2B5EF4-FFF2-40B4-BE49-F238E27FC236}">
                <a16:creationId xmlns:a16="http://schemas.microsoft.com/office/drawing/2014/main" id="{3E482C3E-64B7-478A-88A7-A8342E51D09C}"/>
              </a:ext>
            </a:extLst>
          </p:cNvPr>
          <p:cNvSpPr>
            <a:spLocks noGrp="1"/>
          </p:cNvSpPr>
          <p:nvPr>
            <p:ph type="sldNum" sz="quarter" idx="4"/>
          </p:nvPr>
        </p:nvSpPr>
        <p:spPr/>
        <p:txBody>
          <a:bodyPr/>
          <a:lstStyle/>
          <a:p>
            <a:fld id="{718861D8-27B4-49AA-9AFC-E3C8A266BB5A}" type="slidenum">
              <a:rPr lang="da-DK" smtClean="0"/>
              <a:pPr/>
              <a:t>5</a:t>
            </a:fld>
            <a:endParaRPr lang="da-DK" dirty="0"/>
          </a:p>
        </p:txBody>
      </p:sp>
      <p:sp>
        <p:nvSpPr>
          <p:cNvPr id="5" name="Pladsholder til sidefod 4">
            <a:extLst>
              <a:ext uri="{FF2B5EF4-FFF2-40B4-BE49-F238E27FC236}">
                <a16:creationId xmlns:a16="http://schemas.microsoft.com/office/drawing/2014/main" id="{410A0D7A-4348-4C66-B6E6-5F1167AE7D9E}"/>
              </a:ext>
            </a:extLst>
          </p:cNvPr>
          <p:cNvSpPr>
            <a:spLocks noGrp="1"/>
          </p:cNvSpPr>
          <p:nvPr>
            <p:ph type="ftr" sz="quarter" idx="3"/>
          </p:nvPr>
        </p:nvSpPr>
        <p:spPr/>
        <p:txBody>
          <a:bodyPr/>
          <a:lstStyle/>
          <a:p>
            <a:fld id="{702ECA99-D0ED-4165-B146-741A4E4942F2}" type="datetime2">
              <a:rPr lang="da-DK" smtClean="0"/>
              <a:pPr/>
              <a:t>14. marts 2022</a:t>
            </a:fld>
            <a:endParaRPr lang="da-DK" dirty="0"/>
          </a:p>
        </p:txBody>
      </p:sp>
    </p:spTree>
    <p:extLst>
      <p:ext uri="{BB962C8B-B14F-4D97-AF65-F5344CB8AC3E}">
        <p14:creationId xmlns:p14="http://schemas.microsoft.com/office/powerpoint/2010/main" val="253208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C1F809-8DF6-4647-93FD-11750B1F5F1A}"/>
              </a:ext>
            </a:extLst>
          </p:cNvPr>
          <p:cNvSpPr>
            <a:spLocks noGrp="1"/>
          </p:cNvSpPr>
          <p:nvPr>
            <p:ph type="title"/>
          </p:nvPr>
        </p:nvSpPr>
        <p:spPr/>
        <p:txBody>
          <a:bodyPr/>
          <a:lstStyle/>
          <a:p>
            <a:r>
              <a:rPr lang="da-DK" dirty="0"/>
              <a:t>DM BB 10m Egå 2021</a:t>
            </a:r>
          </a:p>
        </p:txBody>
      </p:sp>
      <p:sp>
        <p:nvSpPr>
          <p:cNvPr id="4" name="Pladsholder til slidenummer 3">
            <a:extLst>
              <a:ext uri="{FF2B5EF4-FFF2-40B4-BE49-F238E27FC236}">
                <a16:creationId xmlns:a16="http://schemas.microsoft.com/office/drawing/2014/main" id="{2C0FD425-FAA5-422A-B182-50AA9E443767}"/>
              </a:ext>
            </a:extLst>
          </p:cNvPr>
          <p:cNvSpPr>
            <a:spLocks noGrp="1"/>
          </p:cNvSpPr>
          <p:nvPr>
            <p:ph type="sldNum" sz="quarter" idx="4"/>
          </p:nvPr>
        </p:nvSpPr>
        <p:spPr/>
        <p:txBody>
          <a:bodyPr/>
          <a:lstStyle/>
          <a:p>
            <a:fld id="{718861D8-27B4-49AA-9AFC-E3C8A266BB5A}" type="slidenum">
              <a:rPr lang="da-DK" smtClean="0"/>
              <a:pPr/>
              <a:t>6</a:t>
            </a:fld>
            <a:endParaRPr lang="da-DK" dirty="0"/>
          </a:p>
        </p:txBody>
      </p:sp>
      <p:sp>
        <p:nvSpPr>
          <p:cNvPr id="5" name="Pladsholder til sidefod 4">
            <a:extLst>
              <a:ext uri="{FF2B5EF4-FFF2-40B4-BE49-F238E27FC236}">
                <a16:creationId xmlns:a16="http://schemas.microsoft.com/office/drawing/2014/main" id="{98A99F26-681D-4ACA-BE49-D05883A02EED}"/>
              </a:ext>
            </a:extLst>
          </p:cNvPr>
          <p:cNvSpPr>
            <a:spLocks noGrp="1"/>
          </p:cNvSpPr>
          <p:nvPr>
            <p:ph type="ftr" sz="quarter" idx="3"/>
          </p:nvPr>
        </p:nvSpPr>
        <p:spPr/>
        <p:txBody>
          <a:bodyPr/>
          <a:lstStyle/>
          <a:p>
            <a:fld id="{702ECA99-D0ED-4165-B146-741A4E4942F2}" type="datetime2">
              <a:rPr lang="da-DK" smtClean="0"/>
              <a:pPr/>
              <a:t>14. marts 2022</a:t>
            </a:fld>
            <a:endParaRPr lang="da-DK" dirty="0"/>
          </a:p>
        </p:txBody>
      </p:sp>
      <p:pic>
        <p:nvPicPr>
          <p:cNvPr id="10" name="Pladsholder til indhold 9">
            <a:extLst>
              <a:ext uri="{FF2B5EF4-FFF2-40B4-BE49-F238E27FC236}">
                <a16:creationId xmlns:a16="http://schemas.microsoft.com/office/drawing/2014/main" id="{1B093E1C-17F0-4159-89C9-6B04FEF689E7}"/>
              </a:ext>
            </a:extLst>
          </p:cNvPr>
          <p:cNvPicPr>
            <a:picLocks noGrp="1" noChangeAspect="1"/>
          </p:cNvPicPr>
          <p:nvPr>
            <p:ph idx="1"/>
          </p:nvPr>
        </p:nvPicPr>
        <p:blipFill>
          <a:blip r:embed="rId2"/>
          <a:stretch>
            <a:fillRect/>
          </a:stretch>
        </p:blipFill>
        <p:spPr>
          <a:xfrm>
            <a:off x="2832496" y="1825625"/>
            <a:ext cx="6527007" cy="4351338"/>
          </a:xfrm>
          <a:prstGeom prst="rect">
            <a:avLst/>
          </a:prstGeom>
        </p:spPr>
      </p:pic>
    </p:spTree>
    <p:extLst>
      <p:ext uri="{BB962C8B-B14F-4D97-AF65-F5344CB8AC3E}">
        <p14:creationId xmlns:p14="http://schemas.microsoft.com/office/powerpoint/2010/main" val="354667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06085B-2F20-459F-8946-8F7F2C7A1555}"/>
              </a:ext>
            </a:extLst>
          </p:cNvPr>
          <p:cNvSpPr>
            <a:spLocks noGrp="1"/>
          </p:cNvSpPr>
          <p:nvPr>
            <p:ph type="title"/>
          </p:nvPr>
        </p:nvSpPr>
        <p:spPr/>
        <p:txBody>
          <a:bodyPr/>
          <a:lstStyle/>
          <a:p>
            <a:r>
              <a:rPr lang="da-DK" dirty="0"/>
              <a:t>2022 </a:t>
            </a:r>
            <a:r>
              <a:rPr lang="da-DK" dirty="0" err="1"/>
              <a:t>hva</a:t>
            </a:r>
            <a:r>
              <a:rPr lang="da-DK" dirty="0"/>
              <a:t>’ sker der ???</a:t>
            </a:r>
          </a:p>
        </p:txBody>
      </p:sp>
      <p:sp>
        <p:nvSpPr>
          <p:cNvPr id="3" name="Pladsholder til indhold 2">
            <a:extLst>
              <a:ext uri="{FF2B5EF4-FFF2-40B4-BE49-F238E27FC236}">
                <a16:creationId xmlns:a16="http://schemas.microsoft.com/office/drawing/2014/main" id="{5F63A173-086E-42BB-93ED-5EAD3FFD6BE9}"/>
              </a:ext>
            </a:extLst>
          </p:cNvPr>
          <p:cNvSpPr>
            <a:spLocks noGrp="1"/>
          </p:cNvSpPr>
          <p:nvPr>
            <p:ph idx="1"/>
          </p:nvPr>
        </p:nvSpPr>
        <p:spPr/>
        <p:txBody>
          <a:bodyPr/>
          <a:lstStyle/>
          <a:p>
            <a:r>
              <a:rPr lang="da-DK" dirty="0"/>
              <a:t>Som tidligere nævnt og desværre også tidligere år, er tilslutningen faldet markant til klubbens aftenkapsejlads, årsagen kan være mange, men nedlukningen har ikke gjort det lettere, hverdagen er blevet fyldt med andre ting og familiebådene har skubbet de mindre billige både ud på sidelinjen, og dermed er der blevet færre emner som umiddelbart kunne have interesse i at lægge båd til, da det ud over omkostninger til diverse materiel, også til tider kan være svært at skaffe faste gaster, der vil spendere 15-16 aftener i maj-</a:t>
            </a:r>
            <a:r>
              <a:rPr lang="da-DK" dirty="0" err="1"/>
              <a:t>jun</a:t>
            </a:r>
            <a:r>
              <a:rPr lang="da-DK" dirty="0"/>
              <a:t>-</a:t>
            </a:r>
            <a:r>
              <a:rPr lang="da-DK" dirty="0" err="1"/>
              <a:t>aug</a:t>
            </a:r>
            <a:r>
              <a:rPr lang="da-DK" dirty="0"/>
              <a:t>-sep. </a:t>
            </a:r>
          </a:p>
          <a:p>
            <a:r>
              <a:rPr lang="da-DK" dirty="0"/>
              <a:t>Ja, mange plausible grunde til nedgangen, men også et udtryk for at vi </a:t>
            </a:r>
            <a:r>
              <a:rPr lang="da-DK" b="1" u="sng" dirty="0"/>
              <a:t>skal</a:t>
            </a:r>
            <a:r>
              <a:rPr lang="da-DK" dirty="0"/>
              <a:t> have nye/flere der vil deltage, ellers er vi lukningstruet 😪.  </a:t>
            </a:r>
          </a:p>
          <a:p>
            <a:endParaRPr lang="da-DK" dirty="0"/>
          </a:p>
        </p:txBody>
      </p:sp>
      <p:sp>
        <p:nvSpPr>
          <p:cNvPr id="4" name="Pladsholder til slidenummer 3">
            <a:extLst>
              <a:ext uri="{FF2B5EF4-FFF2-40B4-BE49-F238E27FC236}">
                <a16:creationId xmlns:a16="http://schemas.microsoft.com/office/drawing/2014/main" id="{9C6308A1-D7C4-45DF-80C1-3C804F3BE671}"/>
              </a:ext>
            </a:extLst>
          </p:cNvPr>
          <p:cNvSpPr>
            <a:spLocks noGrp="1"/>
          </p:cNvSpPr>
          <p:nvPr>
            <p:ph type="sldNum" sz="quarter" idx="4"/>
          </p:nvPr>
        </p:nvSpPr>
        <p:spPr/>
        <p:txBody>
          <a:bodyPr/>
          <a:lstStyle/>
          <a:p>
            <a:fld id="{718861D8-27B4-49AA-9AFC-E3C8A266BB5A}" type="slidenum">
              <a:rPr lang="da-DK" smtClean="0"/>
              <a:pPr/>
              <a:t>7</a:t>
            </a:fld>
            <a:endParaRPr lang="da-DK" dirty="0"/>
          </a:p>
        </p:txBody>
      </p:sp>
      <p:sp>
        <p:nvSpPr>
          <p:cNvPr id="5" name="Pladsholder til sidefod 4">
            <a:extLst>
              <a:ext uri="{FF2B5EF4-FFF2-40B4-BE49-F238E27FC236}">
                <a16:creationId xmlns:a16="http://schemas.microsoft.com/office/drawing/2014/main" id="{BBA35A72-9486-44A8-8BE7-15B799424D4A}"/>
              </a:ext>
            </a:extLst>
          </p:cNvPr>
          <p:cNvSpPr>
            <a:spLocks noGrp="1"/>
          </p:cNvSpPr>
          <p:nvPr>
            <p:ph type="ftr" sz="quarter" idx="3"/>
          </p:nvPr>
        </p:nvSpPr>
        <p:spPr/>
        <p:txBody>
          <a:bodyPr/>
          <a:lstStyle/>
          <a:p>
            <a:fld id="{702ECA99-D0ED-4165-B146-741A4E4942F2}" type="datetime2">
              <a:rPr lang="da-DK" smtClean="0"/>
              <a:pPr/>
              <a:t>14. marts 2022</a:t>
            </a:fld>
            <a:endParaRPr lang="da-DK" dirty="0"/>
          </a:p>
        </p:txBody>
      </p:sp>
    </p:spTree>
    <p:extLst>
      <p:ext uri="{BB962C8B-B14F-4D97-AF65-F5344CB8AC3E}">
        <p14:creationId xmlns:p14="http://schemas.microsoft.com/office/powerpoint/2010/main" val="239609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0AB4CB-3817-488C-9FA0-3347E8759FDD}"/>
              </a:ext>
            </a:extLst>
          </p:cNvPr>
          <p:cNvSpPr>
            <a:spLocks noGrp="1"/>
          </p:cNvSpPr>
          <p:nvPr>
            <p:ph type="title"/>
          </p:nvPr>
        </p:nvSpPr>
        <p:spPr/>
        <p:txBody>
          <a:bodyPr/>
          <a:lstStyle/>
          <a:p>
            <a:r>
              <a:rPr lang="da-DK" dirty="0"/>
              <a:t>2022 </a:t>
            </a:r>
            <a:r>
              <a:rPr lang="da-DK" dirty="0" err="1"/>
              <a:t>hva</a:t>
            </a:r>
            <a:r>
              <a:rPr lang="da-DK" dirty="0"/>
              <a:t>’ så ???</a:t>
            </a:r>
          </a:p>
        </p:txBody>
      </p:sp>
      <p:sp>
        <p:nvSpPr>
          <p:cNvPr id="3" name="Pladsholder til indhold 2">
            <a:extLst>
              <a:ext uri="{FF2B5EF4-FFF2-40B4-BE49-F238E27FC236}">
                <a16:creationId xmlns:a16="http://schemas.microsoft.com/office/drawing/2014/main" id="{7C9CA8B2-9EE5-476D-AD5C-603EEFC2C054}"/>
              </a:ext>
            </a:extLst>
          </p:cNvPr>
          <p:cNvSpPr>
            <a:spLocks noGrp="1"/>
          </p:cNvSpPr>
          <p:nvPr>
            <p:ph idx="1"/>
          </p:nvPr>
        </p:nvSpPr>
        <p:spPr/>
        <p:txBody>
          <a:bodyPr>
            <a:normAutofit/>
          </a:bodyPr>
          <a:lstStyle/>
          <a:p>
            <a:r>
              <a:rPr lang="da-DK" dirty="0"/>
              <a:t>Vi kunne derfor godt tænke os at hører alle jer der er mødt op, om I har tænkt den tanke at det kunne være sjovt at sejle tirsdag aften, men aldrig har fået gjort noget ved det ….. Fordi I har manglet information – en båd at sejle med – eller har en båd men ingen gaster.</a:t>
            </a:r>
          </a:p>
          <a:p>
            <a:r>
              <a:rPr lang="da-DK" dirty="0"/>
              <a:t>Vi har det faktisk rigtigt hyggeligt – både under sejladsen og efterfølgende når vi spiser lidt hyggemad sammen i klubhuset.</a:t>
            </a:r>
          </a:p>
          <a:p>
            <a:r>
              <a:rPr lang="da-DK" dirty="0"/>
              <a:t>Der kræves ingen specielle færdigheder, til at starte med er lysten det vigtigste. Der er erfarende sejlere der altid er klar til at komme med gode råd og eventuelt sejle med et par gange og lære fra sig.</a:t>
            </a:r>
          </a:p>
          <a:p>
            <a:endParaRPr lang="da-DK" dirty="0"/>
          </a:p>
        </p:txBody>
      </p:sp>
      <p:sp>
        <p:nvSpPr>
          <p:cNvPr id="4" name="Pladsholder til slidenummer 3">
            <a:extLst>
              <a:ext uri="{FF2B5EF4-FFF2-40B4-BE49-F238E27FC236}">
                <a16:creationId xmlns:a16="http://schemas.microsoft.com/office/drawing/2014/main" id="{5933C862-DD19-48E5-8B15-5F6ED1A2CD7C}"/>
              </a:ext>
            </a:extLst>
          </p:cNvPr>
          <p:cNvSpPr>
            <a:spLocks noGrp="1"/>
          </p:cNvSpPr>
          <p:nvPr>
            <p:ph type="sldNum" sz="quarter" idx="4"/>
          </p:nvPr>
        </p:nvSpPr>
        <p:spPr/>
        <p:txBody>
          <a:bodyPr/>
          <a:lstStyle/>
          <a:p>
            <a:fld id="{718861D8-27B4-49AA-9AFC-E3C8A266BB5A}" type="slidenum">
              <a:rPr lang="da-DK" smtClean="0"/>
              <a:pPr/>
              <a:t>8</a:t>
            </a:fld>
            <a:endParaRPr lang="da-DK" dirty="0"/>
          </a:p>
        </p:txBody>
      </p:sp>
      <p:sp>
        <p:nvSpPr>
          <p:cNvPr id="5" name="Pladsholder til sidefod 4">
            <a:extLst>
              <a:ext uri="{FF2B5EF4-FFF2-40B4-BE49-F238E27FC236}">
                <a16:creationId xmlns:a16="http://schemas.microsoft.com/office/drawing/2014/main" id="{4D7F07F6-C85E-4CE3-B8BF-C86A8DD95841}"/>
              </a:ext>
            </a:extLst>
          </p:cNvPr>
          <p:cNvSpPr>
            <a:spLocks noGrp="1"/>
          </p:cNvSpPr>
          <p:nvPr>
            <p:ph type="ftr" sz="quarter" idx="3"/>
          </p:nvPr>
        </p:nvSpPr>
        <p:spPr/>
        <p:txBody>
          <a:bodyPr/>
          <a:lstStyle/>
          <a:p>
            <a:fld id="{702ECA99-D0ED-4165-B146-741A4E4942F2}" type="datetime2">
              <a:rPr lang="da-DK" smtClean="0"/>
              <a:pPr/>
              <a:t>14. marts 2022</a:t>
            </a:fld>
            <a:endParaRPr lang="da-DK" dirty="0"/>
          </a:p>
        </p:txBody>
      </p:sp>
    </p:spTree>
    <p:extLst>
      <p:ext uri="{BB962C8B-B14F-4D97-AF65-F5344CB8AC3E}">
        <p14:creationId xmlns:p14="http://schemas.microsoft.com/office/powerpoint/2010/main" val="3821386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49DA76-3170-4169-AF74-00343A27CDAB}"/>
              </a:ext>
            </a:extLst>
          </p:cNvPr>
          <p:cNvSpPr>
            <a:spLocks noGrp="1"/>
          </p:cNvSpPr>
          <p:nvPr>
            <p:ph type="title"/>
          </p:nvPr>
        </p:nvSpPr>
        <p:spPr/>
        <p:txBody>
          <a:bodyPr/>
          <a:lstStyle/>
          <a:p>
            <a:r>
              <a:rPr lang="da-DK" dirty="0"/>
              <a:t>2022 </a:t>
            </a:r>
            <a:r>
              <a:rPr lang="da-DK" dirty="0" err="1"/>
              <a:t>hva</a:t>
            </a:r>
            <a:r>
              <a:rPr lang="da-DK" dirty="0"/>
              <a:t>’ nu ???</a:t>
            </a:r>
          </a:p>
        </p:txBody>
      </p:sp>
      <p:sp>
        <p:nvSpPr>
          <p:cNvPr id="3" name="Pladsholder til indhold 2">
            <a:extLst>
              <a:ext uri="{FF2B5EF4-FFF2-40B4-BE49-F238E27FC236}">
                <a16:creationId xmlns:a16="http://schemas.microsoft.com/office/drawing/2014/main" id="{B1E21D49-D61F-45C4-96DD-A2D51EDCBEA4}"/>
              </a:ext>
            </a:extLst>
          </p:cNvPr>
          <p:cNvSpPr>
            <a:spLocks noGrp="1"/>
          </p:cNvSpPr>
          <p:nvPr>
            <p:ph idx="1"/>
          </p:nvPr>
        </p:nvSpPr>
        <p:spPr/>
        <p:txBody>
          <a:bodyPr/>
          <a:lstStyle/>
          <a:p>
            <a:r>
              <a:rPr lang="da-DK" dirty="0"/>
              <a:t>Vi sejler ud kl. ca. 17:45 hver tirsdag, starten går kl. 18:30 og vi er inde igen ca. kl. 20:00 i solnedgangens flotte skær.</a:t>
            </a:r>
          </a:p>
          <a:p>
            <a:r>
              <a:rPr lang="da-DK" dirty="0"/>
              <a:t>Vi sejler mellem midtfarvands bøjen og masterne.</a:t>
            </a:r>
          </a:p>
          <a:p>
            <a:r>
              <a:rPr lang="da-DK" dirty="0"/>
              <a:t>Vi råber og griner af hinanden.</a:t>
            </a:r>
          </a:p>
          <a:p>
            <a:r>
              <a:rPr lang="da-DK" dirty="0"/>
              <a:t>Vi får altid frisk luft ‘ og nogen gange våde tæer’. </a:t>
            </a:r>
          </a:p>
          <a:p>
            <a:r>
              <a:rPr lang="da-DK" dirty="0"/>
              <a:t>Vi hjælper altid hinanden med de praktiske ting omkring sejladserne.</a:t>
            </a:r>
          </a:p>
          <a:p>
            <a:r>
              <a:rPr lang="da-DK" dirty="0"/>
              <a:t>Vi får altid en øl/vand i klubhuset når vi er færdige.</a:t>
            </a:r>
          </a:p>
          <a:p>
            <a:r>
              <a:rPr lang="da-DK" dirty="0"/>
              <a:t>Og så foregår det hele på/ved det flotteste sted i Roskilde Fjord.</a:t>
            </a:r>
          </a:p>
          <a:p>
            <a:endParaRPr lang="da-DK" dirty="0"/>
          </a:p>
        </p:txBody>
      </p:sp>
      <p:sp>
        <p:nvSpPr>
          <p:cNvPr id="4" name="Pladsholder til slidenummer 3">
            <a:extLst>
              <a:ext uri="{FF2B5EF4-FFF2-40B4-BE49-F238E27FC236}">
                <a16:creationId xmlns:a16="http://schemas.microsoft.com/office/drawing/2014/main" id="{24CC1E4A-28BB-4F20-89C7-9CCF87BF1C03}"/>
              </a:ext>
            </a:extLst>
          </p:cNvPr>
          <p:cNvSpPr>
            <a:spLocks noGrp="1"/>
          </p:cNvSpPr>
          <p:nvPr>
            <p:ph type="sldNum" sz="quarter" idx="4"/>
          </p:nvPr>
        </p:nvSpPr>
        <p:spPr/>
        <p:txBody>
          <a:bodyPr/>
          <a:lstStyle/>
          <a:p>
            <a:fld id="{718861D8-27B4-49AA-9AFC-E3C8A266BB5A}" type="slidenum">
              <a:rPr lang="da-DK" smtClean="0"/>
              <a:pPr/>
              <a:t>9</a:t>
            </a:fld>
            <a:endParaRPr lang="da-DK" dirty="0"/>
          </a:p>
        </p:txBody>
      </p:sp>
      <p:sp>
        <p:nvSpPr>
          <p:cNvPr id="5" name="Pladsholder til sidefod 4">
            <a:extLst>
              <a:ext uri="{FF2B5EF4-FFF2-40B4-BE49-F238E27FC236}">
                <a16:creationId xmlns:a16="http://schemas.microsoft.com/office/drawing/2014/main" id="{9A81D54B-6B67-430E-9ADF-C8463FC69E64}"/>
              </a:ext>
            </a:extLst>
          </p:cNvPr>
          <p:cNvSpPr>
            <a:spLocks noGrp="1"/>
          </p:cNvSpPr>
          <p:nvPr>
            <p:ph type="ftr" sz="quarter" idx="3"/>
          </p:nvPr>
        </p:nvSpPr>
        <p:spPr/>
        <p:txBody>
          <a:bodyPr/>
          <a:lstStyle/>
          <a:p>
            <a:fld id="{702ECA99-D0ED-4165-B146-741A4E4942F2}" type="datetime2">
              <a:rPr lang="da-DK" smtClean="0"/>
              <a:pPr/>
              <a:t>14. marts 2022</a:t>
            </a:fld>
            <a:endParaRPr lang="da-DK" dirty="0"/>
          </a:p>
        </p:txBody>
      </p:sp>
    </p:spTree>
    <p:extLst>
      <p:ext uri="{BB962C8B-B14F-4D97-AF65-F5344CB8AC3E}">
        <p14:creationId xmlns:p14="http://schemas.microsoft.com/office/powerpoint/2010/main" val="3641767100"/>
      </p:ext>
    </p:extLst>
  </p:cSld>
  <p:clrMapOvr>
    <a:masterClrMapping/>
  </p:clrMapOvr>
</p:sld>
</file>

<file path=ppt/theme/theme1.xml><?xml version="1.0" encoding="utf-8"?>
<a:theme xmlns:a="http://schemas.openxmlformats.org/drawingml/2006/main" name="Office-tema">
  <a:themeElements>
    <a:clrScheme name="Softdesign">
      <a:dk1>
        <a:srgbClr val="505050"/>
      </a:dk1>
      <a:lt1>
        <a:sysClr val="window" lastClr="FFFFFF"/>
      </a:lt1>
      <a:dk2>
        <a:srgbClr val="E32527"/>
      </a:dk2>
      <a:lt2>
        <a:srgbClr val="E7E6E6"/>
      </a:lt2>
      <a:accent1>
        <a:srgbClr val="505050"/>
      </a:accent1>
      <a:accent2>
        <a:srgbClr val="E32527"/>
      </a:accent2>
      <a:accent3>
        <a:srgbClr val="A5A5A5"/>
      </a:accent3>
      <a:accent4>
        <a:srgbClr val="FFFFFF"/>
      </a:accent4>
      <a:accent5>
        <a:srgbClr val="D6DCE4"/>
      </a:accent5>
      <a:accent6>
        <a:srgbClr val="000000"/>
      </a:accent6>
      <a:hlink>
        <a:srgbClr val="505050"/>
      </a:hlink>
      <a:folHlink>
        <a:srgbClr val="E32527"/>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abelon.potx" id="{D3749BB7-0176-4023-8F97-21F81E29E86A}" vid="{5C4694DA-E755-4E8A-B7D1-4A99284914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D3DEE17FB31C8F4599C6DFCA65ECA08C" ma:contentTypeVersion="15" ma:contentTypeDescription="Opret et nyt dokument." ma:contentTypeScope="" ma:versionID="241a801b8c78f4d8f3fdc3f893604941">
  <xsd:schema xmlns:xsd="http://www.w3.org/2001/XMLSchema" xmlns:xs="http://www.w3.org/2001/XMLSchema" xmlns:p="http://schemas.microsoft.com/office/2006/metadata/properties" xmlns:ns2="abbeec68-b05e-4e2e-88e5-2ac3e13fe809" xmlns:ns3="14bfd2bb-3d4a-4549-9197-f3410a8da64b" xmlns:ns4="5b97a6e8-fc51-49bf-9a04-b146482fe40b" xmlns:ns5="029e3f6e-69a7-46dd-9591-7bd4dd231dd3" targetNamespace="http://schemas.microsoft.com/office/2006/metadata/properties" ma:root="true" ma:fieldsID="b267aac8e61712348e749c17457e21d1" ns2:_="" ns3:_="" ns4:_="" ns5:_="">
    <xsd:import namespace="abbeec68-b05e-4e2e-88e5-2ac3e13fe809"/>
    <xsd:import namespace="14bfd2bb-3d4a-4549-9197-f3410a8da64b"/>
    <xsd:import namespace="5b97a6e8-fc51-49bf-9a04-b146482fe40b"/>
    <xsd:import namespace="029e3f6e-69a7-46dd-9591-7bd4dd231dd3"/>
    <xsd:element name="properties">
      <xsd:complexType>
        <xsd:sequence>
          <xsd:element name="documentManagement">
            <xsd:complexType>
              <xsd:all>
                <xsd:element ref="ns2:wp_tag" minOccurs="0"/>
                <xsd:element ref="ns3:wpItemLocation" minOccurs="0"/>
                <xsd:element ref="ns4:wpBusinessModule" minOccurs="0"/>
                <xsd:element ref="ns2:wpTemplateListId" minOccurs="0"/>
                <xsd:element ref="ns2:wpTemplateDocumentId" minOccurs="0"/>
                <xsd:element ref="ns2:wpTemplateDocumentVersion" minOccurs="0"/>
                <xsd:element ref="ns5:MediaServiceMetadata" minOccurs="0"/>
                <xsd:element ref="ns5:MediaServiceFastMetadata" minOccurs="0"/>
                <xsd:element ref="ns5:MediaServiceAutoKeyPoints" minOccurs="0"/>
                <xsd:element ref="ns5:MediaServiceKeyPoints" minOccurs="0"/>
                <xsd:element ref="ns5:MediaServiceAutoTags" minOccurs="0"/>
                <xsd:element ref="ns5:MediaServiceGenerationTime" minOccurs="0"/>
                <xsd:element ref="ns5:MediaServiceEventHashCode" minOccurs="0"/>
                <xsd:element ref="ns5:MediaServiceDateTaken" minOccurs="0"/>
                <xsd:element ref="ns5: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beec68-b05e-4e2e-88e5-2ac3e13fe809" elementFormDefault="qualified">
    <xsd:import namespace="http://schemas.microsoft.com/office/2006/documentManagement/types"/>
    <xsd:import namespace="http://schemas.microsoft.com/office/infopath/2007/PartnerControls"/>
    <xsd:element name="wp_tag" ma:index="8" nillable="true" ma:displayName="Stadie mærke" ma:default="Aktiv" ma:internalName="wp_tag" ma:readOnly="false">
      <xsd:simpleType>
        <xsd:restriction base="dms:Text"/>
      </xsd:simpleType>
    </xsd:element>
    <xsd:element name="wpTemplateListId" ma:index="11" nillable="true" ma:displayName="Skabelon liste ID" ma:description="ID på skabelon listen hvor skabelonen, som dokumentet er oprettet ud fra, er placeret" ma:internalName="wpTemplateListId" ma:readOnly="false">
      <xsd:simpleType>
        <xsd:restriction base="dms:Text"/>
      </xsd:simpleType>
    </xsd:element>
    <xsd:element name="wpTemplateDocumentId" ma:index="12" nillable="true" ma:displayName="Skabelon ID" ma:description="ID på skabelonen som elementet er oprettet ud fra" ma:internalName="wpTemplateDocumentId" ma:readOnly="false">
      <xsd:simpleType>
        <xsd:restriction base="dms:Text"/>
      </xsd:simpleType>
    </xsd:element>
    <xsd:element name="wpTemplateDocumentVersion" ma:index="13" nillable="true" ma:displayName="Skabelon version" ma:description="Versionsnummeret på skabelonen som elementet er oprettet ud fra" ma:internalName="wpTemplateDocumentVers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4bfd2bb-3d4a-4549-9197-f3410a8da64b" elementFormDefault="qualified">
    <xsd:import namespace="http://schemas.microsoft.com/office/2006/documentManagement/types"/>
    <xsd:import namespace="http://schemas.microsoft.com/office/infopath/2007/PartnerControls"/>
    <xsd:element name="wpItemLocation" ma:index="9" nillable="true" ma:displayName="wpItemLocation" ma:default="648eb3519d424011bc0cbdc78ea4e583;42b154a41dfa49ba9dd4d4c5b5bf2bad;24;" ma:internalName="wpItem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b97a6e8-fc51-49bf-9a04-b146482fe40b" elementFormDefault="qualified">
    <xsd:import namespace="http://schemas.microsoft.com/office/2006/documentManagement/types"/>
    <xsd:import namespace="http://schemas.microsoft.com/office/infopath/2007/PartnerControls"/>
    <xsd:element name="wpBusinessModule" ma:index="10" nillable="true" ma:displayName="Forretningsmodul" ma:default="Personlige områder" ma:internalName="wpBusinessModule"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29e3f6e-69a7-46dd-9591-7bd4dd231dd3" elementFormDefault="qualified">
    <xsd:import namespace="http://schemas.microsoft.com/office/2006/documentManagement/types"/>
    <xsd:import namespace="http://schemas.microsoft.com/office/infopath/2007/PartnerControls"/>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AutoTags" ma:index="18" nillable="true" ma:displayName="Tags" ma:internalName="MediaServiceAutoTags"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DateTaken" ma:index="21" nillable="true" ma:displayName="MediaServiceDateTaken" ma:hidden="true" ma:internalName="MediaServiceDateTaken"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wpBusinessModule xmlns="5b97a6e8-fc51-49bf-9a04-b146482fe40b">Personlige områder</wpBusinessModule>
    <wp_tag xmlns="abbeec68-b05e-4e2e-88e5-2ac3e13fe809">Aktiv</wp_tag>
    <wpTemplateDocumentId xmlns="abbeec68-b05e-4e2e-88e5-2ac3e13fe809" xsi:nil="true"/>
    <wpTemplateListId xmlns="abbeec68-b05e-4e2e-88e5-2ac3e13fe809" xsi:nil="true"/>
    <wpTemplateDocumentVersion xmlns="abbeec68-b05e-4e2e-88e5-2ac3e13fe809" xsi:nil="true"/>
    <wpItemLocation xmlns="14bfd2bb-3d4a-4549-9197-f3410a8da64b">648eb3519d424011bc0cbdc78ea4e583;42b154a41dfa49ba9dd4d4c5b5bf2bad;24;</wpItemLocation>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C23628F-1170-44FC-877C-8F45B7757C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bbeec68-b05e-4e2e-88e5-2ac3e13fe809"/>
    <ds:schemaRef ds:uri="14bfd2bb-3d4a-4549-9197-f3410a8da64b"/>
    <ds:schemaRef ds:uri="5b97a6e8-fc51-49bf-9a04-b146482fe40b"/>
    <ds:schemaRef ds:uri="029e3f6e-69a7-46dd-9591-7bd4dd231d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B575780-F2A9-470C-9DFE-F95FE3110F16}">
  <ds:schemaRefs>
    <ds:schemaRef ds:uri="http://schemas.microsoft.com/office/2006/metadata/properties"/>
    <ds:schemaRef ds:uri="http://schemas.microsoft.com/office/infopath/2007/PartnerControls"/>
    <ds:schemaRef ds:uri="5b97a6e8-fc51-49bf-9a04-b146482fe40b"/>
    <ds:schemaRef ds:uri="abbeec68-b05e-4e2e-88e5-2ac3e13fe809"/>
    <ds:schemaRef ds:uri="14bfd2bb-3d4a-4549-9197-f3410a8da64b"/>
  </ds:schemaRefs>
</ds:datastoreItem>
</file>

<file path=customXml/itemProps3.xml><?xml version="1.0" encoding="utf-8"?>
<ds:datastoreItem xmlns:ds="http://schemas.openxmlformats.org/officeDocument/2006/customXml" ds:itemID="{400CC725-6A03-423D-895E-B30D42B319E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Jyllinge Sejlklub Skabelon</Template>
  <TotalTime>124</TotalTime>
  <Words>831</Words>
  <Application>Microsoft Office PowerPoint</Application>
  <PresentationFormat>Widescreen</PresentationFormat>
  <Paragraphs>57</Paragraphs>
  <Slides>11</Slides>
  <Notes>0</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11</vt:i4>
      </vt:variant>
    </vt:vector>
  </HeadingPairs>
  <TitlesOfParts>
    <vt:vector size="15" baseType="lpstr">
      <vt:lpstr>Arial</vt:lpstr>
      <vt:lpstr>Calibri</vt:lpstr>
      <vt:lpstr>Calibri Light</vt:lpstr>
      <vt:lpstr>Office-tema</vt:lpstr>
      <vt:lpstr>PowerPoint-præsentation</vt:lpstr>
      <vt:lpstr>Aftenkapsejlads 2021</vt:lpstr>
      <vt:lpstr>Sæsonen 2021</vt:lpstr>
      <vt:lpstr>Resultater 2021</vt:lpstr>
      <vt:lpstr>DM BB 10m Egå 2021</vt:lpstr>
      <vt:lpstr>DM BB 10m Egå 2021</vt:lpstr>
      <vt:lpstr>2022 hva’ sker der ???</vt:lpstr>
      <vt:lpstr>2022 hva’ så ???</vt:lpstr>
      <vt:lpstr>2022 hva’ nu ???</vt:lpstr>
      <vt:lpstr>2022 kom så 😎</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Frank Holmstrup</dc:creator>
  <cp:lastModifiedBy>Frank Holmstrup</cp:lastModifiedBy>
  <cp:revision>5</cp:revision>
  <dcterms:created xsi:type="dcterms:W3CDTF">2022-03-09T08:01:06Z</dcterms:created>
  <dcterms:modified xsi:type="dcterms:W3CDTF">2022-03-14T08:27:59Z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0x010100D3DEE17FB31C8F4599C6DFCA65ECA08C</vt:lpwstr>
  </property>
</Properties>
</file>