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6" r:id="rId6"/>
    <p:sldId id="270" r:id="rId7"/>
    <p:sldId id="278" r:id="rId8"/>
    <p:sldId id="260" r:id="rId9"/>
    <p:sldId id="261" r:id="rId10"/>
    <p:sldId id="267" r:id="rId11"/>
    <p:sldId id="274" r:id="rId12"/>
    <p:sldId id="276" r:id="rId13"/>
    <p:sldId id="277" r:id="rId14"/>
    <p:sldId id="275" r:id="rId15"/>
    <p:sldId id="268" r:id="rId16"/>
    <p:sldId id="273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beke Lei Kristensen" initials="VLK" lastIdx="1" clrIdx="0">
    <p:extLst>
      <p:ext uri="{19B8F6BF-5375-455C-9EA6-DF929625EA0E}">
        <p15:presenceInfo xmlns:p15="http://schemas.microsoft.com/office/powerpoint/2012/main" userId="S::vlk@hfors.dk::55cb68da-8b6b-4358-b7ad-2c2b82d96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392"/>
    <a:srgbClr val="4F5392"/>
    <a:srgbClr val="E3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B10C2-DC27-434E-8B17-15E63C9C0858}" v="33" dt="2022-03-16T14:54:04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beke Lei Kristensen" userId="55cb68da-8b6b-4358-b7ad-2c2b82d96f7b" providerId="ADAL" clId="{BFEB10C2-DC27-434E-8B17-15E63C9C0858}"/>
    <pc:docChg chg="undo custSel addSld delSld modSld sldOrd">
      <pc:chgData name="Vibeke Lei Kristensen" userId="55cb68da-8b6b-4358-b7ad-2c2b82d96f7b" providerId="ADAL" clId="{BFEB10C2-DC27-434E-8B17-15E63C9C0858}" dt="2022-03-16T18:41:17.448" v="1242" actId="20577"/>
      <pc:docMkLst>
        <pc:docMk/>
      </pc:docMkLst>
      <pc:sldChg chg="modSp mod">
        <pc:chgData name="Vibeke Lei Kristensen" userId="55cb68da-8b6b-4358-b7ad-2c2b82d96f7b" providerId="ADAL" clId="{BFEB10C2-DC27-434E-8B17-15E63C9C0858}" dt="2022-03-16T13:47:47.103" v="99" actId="20577"/>
        <pc:sldMkLst>
          <pc:docMk/>
          <pc:sldMk cId="1812973008" sldId="256"/>
        </pc:sldMkLst>
        <pc:spChg chg="mod">
          <ac:chgData name="Vibeke Lei Kristensen" userId="55cb68da-8b6b-4358-b7ad-2c2b82d96f7b" providerId="ADAL" clId="{BFEB10C2-DC27-434E-8B17-15E63C9C0858}" dt="2022-03-16T13:47:47.103" v="99" actId="20577"/>
          <ac:spMkLst>
            <pc:docMk/>
            <pc:sldMk cId="1812973008" sldId="256"/>
            <ac:spMk id="3" creationId="{00000000-0000-0000-0000-000000000000}"/>
          </ac:spMkLst>
        </pc:spChg>
      </pc:sldChg>
      <pc:sldChg chg="addSp delSp modSp mod">
        <pc:chgData name="Vibeke Lei Kristensen" userId="55cb68da-8b6b-4358-b7ad-2c2b82d96f7b" providerId="ADAL" clId="{BFEB10C2-DC27-434E-8B17-15E63C9C0858}" dt="2022-03-16T14:36:05.120" v="1162" actId="167"/>
        <pc:sldMkLst>
          <pc:docMk/>
          <pc:sldMk cId="2992593510" sldId="260"/>
        </pc:sldMkLst>
        <pc:spChg chg="mod">
          <ac:chgData name="Vibeke Lei Kristensen" userId="55cb68da-8b6b-4358-b7ad-2c2b82d96f7b" providerId="ADAL" clId="{BFEB10C2-DC27-434E-8B17-15E63C9C0858}" dt="2022-03-16T14:16:34.016" v="651" actId="20577"/>
          <ac:spMkLst>
            <pc:docMk/>
            <pc:sldMk cId="2992593510" sldId="260"/>
            <ac:spMk id="2" creationId="{8F51BB28-0A6D-4F03-9567-75F34670F391}"/>
          </ac:spMkLst>
        </pc:spChg>
        <pc:spChg chg="mod">
          <ac:chgData name="Vibeke Lei Kristensen" userId="55cb68da-8b6b-4358-b7ad-2c2b82d96f7b" providerId="ADAL" clId="{BFEB10C2-DC27-434E-8B17-15E63C9C0858}" dt="2022-03-16T14:30:08.514" v="1083" actId="20577"/>
          <ac:spMkLst>
            <pc:docMk/>
            <pc:sldMk cId="2992593510" sldId="260"/>
            <ac:spMk id="3" creationId="{84F97832-BBB8-444B-BD4A-96EBCB05D257}"/>
          </ac:spMkLst>
        </pc:spChg>
        <pc:picChg chg="add del mod ord">
          <ac:chgData name="Vibeke Lei Kristensen" userId="55cb68da-8b6b-4358-b7ad-2c2b82d96f7b" providerId="ADAL" clId="{BFEB10C2-DC27-434E-8B17-15E63C9C0858}" dt="2022-03-16T14:31:14.600" v="1092"/>
          <ac:picMkLst>
            <pc:docMk/>
            <pc:sldMk cId="2992593510" sldId="260"/>
            <ac:picMk id="7" creationId="{7C412577-1B8D-45A1-869D-4A5B7ADE2CC0}"/>
          </ac:picMkLst>
        </pc:picChg>
        <pc:picChg chg="add mod">
          <ac:chgData name="Vibeke Lei Kristensen" userId="55cb68da-8b6b-4358-b7ad-2c2b82d96f7b" providerId="ADAL" clId="{BFEB10C2-DC27-434E-8B17-15E63C9C0858}" dt="2022-03-16T14:36:05.120" v="1162" actId="167"/>
          <ac:picMkLst>
            <pc:docMk/>
            <pc:sldMk cId="2992593510" sldId="260"/>
            <ac:picMk id="2050" creationId="{3C67BDBF-9316-42F6-A210-F55C0F7F34BC}"/>
          </ac:picMkLst>
        </pc:picChg>
      </pc:sldChg>
      <pc:sldChg chg="addSp modSp mod">
        <pc:chgData name="Vibeke Lei Kristensen" userId="55cb68da-8b6b-4358-b7ad-2c2b82d96f7b" providerId="ADAL" clId="{BFEB10C2-DC27-434E-8B17-15E63C9C0858}" dt="2022-03-16T18:39:46.854" v="1197" actId="20577"/>
        <pc:sldMkLst>
          <pc:docMk/>
          <pc:sldMk cId="3214731760" sldId="261"/>
        </pc:sldMkLst>
        <pc:spChg chg="mod">
          <ac:chgData name="Vibeke Lei Kristensen" userId="55cb68da-8b6b-4358-b7ad-2c2b82d96f7b" providerId="ADAL" clId="{BFEB10C2-DC27-434E-8B17-15E63C9C0858}" dt="2022-03-16T14:55:25.596" v="1183" actId="1076"/>
          <ac:spMkLst>
            <pc:docMk/>
            <pc:sldMk cId="3214731760" sldId="261"/>
            <ac:spMk id="2" creationId="{77CB8C22-0A55-423E-B9D0-09F31CFDA4A0}"/>
          </ac:spMkLst>
        </pc:spChg>
        <pc:spChg chg="mod">
          <ac:chgData name="Vibeke Lei Kristensen" userId="55cb68da-8b6b-4358-b7ad-2c2b82d96f7b" providerId="ADAL" clId="{BFEB10C2-DC27-434E-8B17-15E63C9C0858}" dt="2022-03-16T18:39:46.854" v="1197" actId="20577"/>
          <ac:spMkLst>
            <pc:docMk/>
            <pc:sldMk cId="3214731760" sldId="261"/>
            <ac:spMk id="6" creationId="{3D85A27E-CA2F-4A5F-870A-3930CF826760}"/>
          </ac:spMkLst>
        </pc:spChg>
        <pc:picChg chg="add mod ord">
          <ac:chgData name="Vibeke Lei Kristensen" userId="55cb68da-8b6b-4358-b7ad-2c2b82d96f7b" providerId="ADAL" clId="{BFEB10C2-DC27-434E-8B17-15E63C9C0858}" dt="2022-03-16T14:56:51.329" v="1187" actId="1076"/>
          <ac:picMkLst>
            <pc:docMk/>
            <pc:sldMk cId="3214731760" sldId="261"/>
            <ac:picMk id="3" creationId="{B9DF8E7F-8979-4F4E-B852-6FA41542E339}"/>
          </ac:picMkLst>
        </pc:picChg>
      </pc:sldChg>
      <pc:sldChg chg="addSp modSp mod ord">
        <pc:chgData name="Vibeke Lei Kristensen" userId="55cb68da-8b6b-4358-b7ad-2c2b82d96f7b" providerId="ADAL" clId="{BFEB10C2-DC27-434E-8B17-15E63C9C0858}" dt="2022-03-16T18:06:25.832" v="1189" actId="20577"/>
        <pc:sldMkLst>
          <pc:docMk/>
          <pc:sldMk cId="3377530270" sldId="266"/>
        </pc:sldMkLst>
        <pc:spChg chg="mod">
          <ac:chgData name="Vibeke Lei Kristensen" userId="55cb68da-8b6b-4358-b7ad-2c2b82d96f7b" providerId="ADAL" clId="{BFEB10C2-DC27-434E-8B17-15E63C9C0858}" dt="2022-03-16T14:33:30.987" v="1139" actId="20577"/>
          <ac:spMkLst>
            <pc:docMk/>
            <pc:sldMk cId="3377530270" sldId="266"/>
            <ac:spMk id="2" creationId="{C3CC3561-3FF2-441E-A20C-0E5223A3C6DA}"/>
          </ac:spMkLst>
        </pc:spChg>
        <pc:spChg chg="mod">
          <ac:chgData name="Vibeke Lei Kristensen" userId="55cb68da-8b6b-4358-b7ad-2c2b82d96f7b" providerId="ADAL" clId="{BFEB10C2-DC27-434E-8B17-15E63C9C0858}" dt="2022-03-16T18:06:25.832" v="1189" actId="20577"/>
          <ac:spMkLst>
            <pc:docMk/>
            <pc:sldMk cId="3377530270" sldId="266"/>
            <ac:spMk id="3" creationId="{077FC235-69F7-4FBC-A92F-8635A2EA7987}"/>
          </ac:spMkLst>
        </pc:spChg>
        <pc:picChg chg="add mod ord">
          <ac:chgData name="Vibeke Lei Kristensen" userId="55cb68da-8b6b-4358-b7ad-2c2b82d96f7b" providerId="ADAL" clId="{BFEB10C2-DC27-434E-8B17-15E63C9C0858}" dt="2022-03-16T14:32:57.155" v="1115" actId="14100"/>
          <ac:picMkLst>
            <pc:docMk/>
            <pc:sldMk cId="3377530270" sldId="266"/>
            <ac:picMk id="7" creationId="{37C87FF1-E077-4D66-A513-38783DCC4CF9}"/>
          </ac:picMkLst>
        </pc:picChg>
      </pc:sldChg>
      <pc:sldChg chg="addSp delSp modSp mod">
        <pc:chgData name="Vibeke Lei Kristensen" userId="55cb68da-8b6b-4358-b7ad-2c2b82d96f7b" providerId="ADAL" clId="{BFEB10C2-DC27-434E-8B17-15E63C9C0858}" dt="2022-03-16T14:11:56.735" v="510" actId="14100"/>
        <pc:sldMkLst>
          <pc:docMk/>
          <pc:sldMk cId="3918663693" sldId="267"/>
        </pc:sldMkLst>
        <pc:spChg chg="mod">
          <ac:chgData name="Vibeke Lei Kristensen" userId="55cb68da-8b6b-4358-b7ad-2c2b82d96f7b" providerId="ADAL" clId="{BFEB10C2-DC27-434E-8B17-15E63C9C0858}" dt="2022-03-16T14:11:56.735" v="510" actId="14100"/>
          <ac:spMkLst>
            <pc:docMk/>
            <pc:sldMk cId="3918663693" sldId="267"/>
            <ac:spMk id="2" creationId="{DDD1891A-BFDB-4EA8-A30F-226178B06E64}"/>
          </ac:spMkLst>
        </pc:spChg>
        <pc:spChg chg="add">
          <ac:chgData name="Vibeke Lei Kristensen" userId="55cb68da-8b6b-4358-b7ad-2c2b82d96f7b" providerId="ADAL" clId="{BFEB10C2-DC27-434E-8B17-15E63C9C0858}" dt="2022-03-16T13:58:57.009" v="454"/>
          <ac:spMkLst>
            <pc:docMk/>
            <pc:sldMk cId="3918663693" sldId="267"/>
            <ac:spMk id="3" creationId="{B8511866-F39B-4FDA-B624-850A2E8EC85D}"/>
          </ac:spMkLst>
        </pc:spChg>
        <pc:picChg chg="del">
          <ac:chgData name="Vibeke Lei Kristensen" userId="55cb68da-8b6b-4358-b7ad-2c2b82d96f7b" providerId="ADAL" clId="{BFEB10C2-DC27-434E-8B17-15E63C9C0858}" dt="2022-03-16T13:58:54.736" v="453" actId="478"/>
          <ac:picMkLst>
            <pc:docMk/>
            <pc:sldMk cId="3918663693" sldId="267"/>
            <ac:picMk id="7" creationId="{8CD10BCD-72B1-46A0-A6DF-324C28BEB665}"/>
          </ac:picMkLst>
        </pc:picChg>
        <pc:picChg chg="add del mod">
          <ac:chgData name="Vibeke Lei Kristensen" userId="55cb68da-8b6b-4358-b7ad-2c2b82d96f7b" providerId="ADAL" clId="{BFEB10C2-DC27-434E-8B17-15E63C9C0858}" dt="2022-03-16T14:10:51.451" v="494" actId="478"/>
          <ac:picMkLst>
            <pc:docMk/>
            <pc:sldMk cId="3918663693" sldId="267"/>
            <ac:picMk id="8" creationId="{4E38E85B-F981-4400-A8EF-3081D0308395}"/>
          </ac:picMkLst>
        </pc:picChg>
        <pc:picChg chg="add mod">
          <ac:chgData name="Vibeke Lei Kristensen" userId="55cb68da-8b6b-4358-b7ad-2c2b82d96f7b" providerId="ADAL" clId="{BFEB10C2-DC27-434E-8B17-15E63C9C0858}" dt="2022-03-16T14:11:18.257" v="501" actId="14100"/>
          <ac:picMkLst>
            <pc:docMk/>
            <pc:sldMk cId="3918663693" sldId="267"/>
            <ac:picMk id="10" creationId="{A998FBAA-8ABE-4419-9465-40D68FBE9CEB}"/>
          </ac:picMkLst>
        </pc:picChg>
      </pc:sldChg>
      <pc:sldChg chg="modSp mod">
        <pc:chgData name="Vibeke Lei Kristensen" userId="55cb68da-8b6b-4358-b7ad-2c2b82d96f7b" providerId="ADAL" clId="{BFEB10C2-DC27-434E-8B17-15E63C9C0858}" dt="2022-03-16T18:41:17.448" v="1242" actId="20577"/>
        <pc:sldMkLst>
          <pc:docMk/>
          <pc:sldMk cId="1195356631" sldId="268"/>
        </pc:sldMkLst>
        <pc:spChg chg="mod">
          <ac:chgData name="Vibeke Lei Kristensen" userId="55cb68da-8b6b-4358-b7ad-2c2b82d96f7b" providerId="ADAL" clId="{BFEB10C2-DC27-434E-8B17-15E63C9C0858}" dt="2022-03-16T18:40:33.888" v="1198" actId="20577"/>
          <ac:spMkLst>
            <pc:docMk/>
            <pc:sldMk cId="1195356631" sldId="268"/>
            <ac:spMk id="2" creationId="{8F51BB28-0A6D-4F03-9567-75F34670F391}"/>
          </ac:spMkLst>
        </pc:spChg>
        <pc:spChg chg="mod">
          <ac:chgData name="Vibeke Lei Kristensen" userId="55cb68da-8b6b-4358-b7ad-2c2b82d96f7b" providerId="ADAL" clId="{BFEB10C2-DC27-434E-8B17-15E63C9C0858}" dt="2022-03-16T18:41:17.448" v="1242" actId="20577"/>
          <ac:spMkLst>
            <pc:docMk/>
            <pc:sldMk cId="1195356631" sldId="268"/>
            <ac:spMk id="3" creationId="{84F97832-BBB8-444B-BD4A-96EBCB05D257}"/>
          </ac:spMkLst>
        </pc:spChg>
      </pc:sldChg>
      <pc:sldChg chg="addSp delSp modSp mod">
        <pc:chgData name="Vibeke Lei Kristensen" userId="55cb68da-8b6b-4358-b7ad-2c2b82d96f7b" providerId="ADAL" clId="{BFEB10C2-DC27-434E-8B17-15E63C9C0858}" dt="2022-03-16T14:50:27.186" v="1165" actId="1076"/>
        <pc:sldMkLst>
          <pc:docMk/>
          <pc:sldMk cId="2937692006" sldId="270"/>
        </pc:sldMkLst>
        <pc:spChg chg="mod">
          <ac:chgData name="Vibeke Lei Kristensen" userId="55cb68da-8b6b-4358-b7ad-2c2b82d96f7b" providerId="ADAL" clId="{BFEB10C2-DC27-434E-8B17-15E63C9C0858}" dt="2022-03-16T14:50:27.186" v="1165" actId="1076"/>
          <ac:spMkLst>
            <pc:docMk/>
            <pc:sldMk cId="2937692006" sldId="270"/>
            <ac:spMk id="7" creationId="{1741FED8-E8C0-40E6-A8C8-8CE4FEC5E0CF}"/>
          </ac:spMkLst>
        </pc:spChg>
        <pc:picChg chg="add del mod">
          <ac:chgData name="Vibeke Lei Kristensen" userId="55cb68da-8b6b-4358-b7ad-2c2b82d96f7b" providerId="ADAL" clId="{BFEB10C2-DC27-434E-8B17-15E63C9C0858}" dt="2022-03-16T14:50:21.085" v="1164" actId="478"/>
          <ac:picMkLst>
            <pc:docMk/>
            <pc:sldMk cId="2937692006" sldId="270"/>
            <ac:picMk id="6" creationId="{35933272-DBD3-4E32-A755-ED9860DAF5CB}"/>
          </ac:picMkLst>
        </pc:picChg>
      </pc:sldChg>
      <pc:sldChg chg="del">
        <pc:chgData name="Vibeke Lei Kristensen" userId="55cb68da-8b6b-4358-b7ad-2c2b82d96f7b" providerId="ADAL" clId="{BFEB10C2-DC27-434E-8B17-15E63C9C0858}" dt="2022-03-16T13:51:44.731" v="265" actId="47"/>
        <pc:sldMkLst>
          <pc:docMk/>
          <pc:sldMk cId="2074856609" sldId="271"/>
        </pc:sldMkLst>
      </pc:sldChg>
      <pc:sldChg chg="del">
        <pc:chgData name="Vibeke Lei Kristensen" userId="55cb68da-8b6b-4358-b7ad-2c2b82d96f7b" providerId="ADAL" clId="{BFEB10C2-DC27-434E-8B17-15E63C9C0858}" dt="2022-03-16T13:52:58.153" v="307" actId="47"/>
        <pc:sldMkLst>
          <pc:docMk/>
          <pc:sldMk cId="3500225408" sldId="272"/>
        </pc:sldMkLst>
      </pc:sldChg>
      <pc:sldChg chg="addSp delSp modSp mod ord">
        <pc:chgData name="Vibeke Lei Kristensen" userId="55cb68da-8b6b-4358-b7ad-2c2b82d96f7b" providerId="ADAL" clId="{BFEB10C2-DC27-434E-8B17-15E63C9C0858}" dt="2022-03-16T14:11:35.909" v="503"/>
        <pc:sldMkLst>
          <pc:docMk/>
          <pc:sldMk cId="2054267269" sldId="274"/>
        </pc:sldMkLst>
        <pc:picChg chg="add del mod">
          <ac:chgData name="Vibeke Lei Kristensen" userId="55cb68da-8b6b-4358-b7ad-2c2b82d96f7b" providerId="ADAL" clId="{BFEB10C2-DC27-434E-8B17-15E63C9C0858}" dt="2022-03-16T14:04:32.224" v="475" actId="478"/>
          <ac:picMkLst>
            <pc:docMk/>
            <pc:sldMk cId="2054267269" sldId="274"/>
            <ac:picMk id="6" creationId="{E0AD4880-B355-4D8A-A692-FCE5C4A7F14C}"/>
          </ac:picMkLst>
        </pc:picChg>
      </pc:sldChg>
      <pc:sldChg chg="addSp delSp modSp add mod ord">
        <pc:chgData name="Vibeke Lei Kristensen" userId="55cb68da-8b6b-4358-b7ad-2c2b82d96f7b" providerId="ADAL" clId="{BFEB10C2-DC27-434E-8B17-15E63C9C0858}" dt="2022-03-16T14:15:29.390" v="616" actId="1076"/>
        <pc:sldMkLst>
          <pc:docMk/>
          <pc:sldMk cId="1097077331" sldId="275"/>
        </pc:sldMkLst>
        <pc:spChg chg="del mod">
          <ac:chgData name="Vibeke Lei Kristensen" userId="55cb68da-8b6b-4358-b7ad-2c2b82d96f7b" providerId="ADAL" clId="{BFEB10C2-DC27-434E-8B17-15E63C9C0858}" dt="2022-03-16T14:04:30.991" v="474"/>
          <ac:spMkLst>
            <pc:docMk/>
            <pc:sldMk cId="1097077331" sldId="275"/>
            <ac:spMk id="2" creationId="{DDD1891A-BFDB-4EA8-A30F-226178B06E64}"/>
          </ac:spMkLst>
        </pc:spChg>
        <pc:spChg chg="add mod">
          <ac:chgData name="Vibeke Lei Kristensen" userId="55cb68da-8b6b-4358-b7ad-2c2b82d96f7b" providerId="ADAL" clId="{BFEB10C2-DC27-434E-8B17-15E63C9C0858}" dt="2022-03-16T14:15:24.804" v="615" actId="20577"/>
          <ac:spMkLst>
            <pc:docMk/>
            <pc:sldMk cId="1097077331" sldId="275"/>
            <ac:spMk id="14" creationId="{BF00243B-62E6-410E-AAFC-EA228662BA50}"/>
          </ac:spMkLst>
        </pc:spChg>
        <pc:picChg chg="add del mod">
          <ac:chgData name="Vibeke Lei Kristensen" userId="55cb68da-8b6b-4358-b7ad-2c2b82d96f7b" providerId="ADAL" clId="{BFEB10C2-DC27-434E-8B17-15E63C9C0858}" dt="2022-03-16T14:11:10.032" v="498" actId="21"/>
          <ac:picMkLst>
            <pc:docMk/>
            <pc:sldMk cId="1097077331" sldId="275"/>
            <ac:picMk id="7" creationId="{5268C3B9-05E7-4E1A-AF54-12E95AD7ACD0}"/>
          </ac:picMkLst>
        </pc:picChg>
        <pc:picChg chg="del">
          <ac:chgData name="Vibeke Lei Kristensen" userId="55cb68da-8b6b-4358-b7ad-2c2b82d96f7b" providerId="ADAL" clId="{BFEB10C2-DC27-434E-8B17-15E63C9C0858}" dt="2022-03-16T14:04:06.872" v="467" actId="478"/>
          <ac:picMkLst>
            <pc:docMk/>
            <pc:sldMk cId="1097077331" sldId="275"/>
            <ac:picMk id="8" creationId="{4E38E85B-F981-4400-A8EF-3081D0308395}"/>
          </ac:picMkLst>
        </pc:picChg>
        <pc:picChg chg="add del mod">
          <ac:chgData name="Vibeke Lei Kristensen" userId="55cb68da-8b6b-4358-b7ad-2c2b82d96f7b" providerId="ADAL" clId="{BFEB10C2-DC27-434E-8B17-15E63C9C0858}" dt="2022-03-16T14:10:20.346" v="488" actId="478"/>
          <ac:picMkLst>
            <pc:docMk/>
            <pc:sldMk cId="1097077331" sldId="275"/>
            <ac:picMk id="9" creationId="{1D266157-6E00-4921-BB21-F09FA2D71452}"/>
          </ac:picMkLst>
        </pc:picChg>
        <pc:picChg chg="add del mod">
          <ac:chgData name="Vibeke Lei Kristensen" userId="55cb68da-8b6b-4358-b7ad-2c2b82d96f7b" providerId="ADAL" clId="{BFEB10C2-DC27-434E-8B17-15E63C9C0858}" dt="2022-03-16T14:11:03.871" v="497" actId="478"/>
          <ac:picMkLst>
            <pc:docMk/>
            <pc:sldMk cId="1097077331" sldId="275"/>
            <ac:picMk id="11" creationId="{79A2C49F-5BEB-4512-9AD5-CA22E1D6FBC0}"/>
          </ac:picMkLst>
        </pc:picChg>
        <pc:picChg chg="add mod">
          <ac:chgData name="Vibeke Lei Kristensen" userId="55cb68da-8b6b-4358-b7ad-2c2b82d96f7b" providerId="ADAL" clId="{BFEB10C2-DC27-434E-8B17-15E63C9C0858}" dt="2022-03-16T14:15:29.390" v="616" actId="1076"/>
          <ac:picMkLst>
            <pc:docMk/>
            <pc:sldMk cId="1097077331" sldId="275"/>
            <ac:picMk id="12" creationId="{84B85C16-2A3A-4E97-898B-C83AA926656A}"/>
          </ac:picMkLst>
        </pc:picChg>
        <pc:picChg chg="del">
          <ac:chgData name="Vibeke Lei Kristensen" userId="55cb68da-8b6b-4358-b7ad-2c2b82d96f7b" providerId="ADAL" clId="{BFEB10C2-DC27-434E-8B17-15E63C9C0858}" dt="2022-03-16T14:04:05.098" v="466" actId="478"/>
          <ac:picMkLst>
            <pc:docMk/>
            <pc:sldMk cId="1097077331" sldId="275"/>
            <ac:picMk id="2051" creationId="{B314B571-9224-4B06-BE6C-F0A0CCB4CCBA}"/>
          </ac:picMkLst>
        </pc:picChg>
      </pc:sldChg>
      <pc:sldChg chg="addSp delSp modSp add mod ord">
        <pc:chgData name="Vibeke Lei Kristensen" userId="55cb68da-8b6b-4358-b7ad-2c2b82d96f7b" providerId="ADAL" clId="{BFEB10C2-DC27-434E-8B17-15E63C9C0858}" dt="2022-03-16T14:13:47.612" v="556" actId="1076"/>
        <pc:sldMkLst>
          <pc:docMk/>
          <pc:sldMk cId="1476312560" sldId="276"/>
        </pc:sldMkLst>
        <pc:spChg chg="del mod">
          <ac:chgData name="Vibeke Lei Kristensen" userId="55cb68da-8b6b-4358-b7ad-2c2b82d96f7b" providerId="ADAL" clId="{BFEB10C2-DC27-434E-8B17-15E63C9C0858}" dt="2022-03-16T14:04:57.487" v="480"/>
          <ac:spMkLst>
            <pc:docMk/>
            <pc:sldMk cId="1476312560" sldId="276"/>
            <ac:spMk id="2" creationId="{DDD1891A-BFDB-4EA8-A30F-226178B06E64}"/>
          </ac:spMkLst>
        </pc:spChg>
        <pc:spChg chg="add del mod">
          <ac:chgData name="Vibeke Lei Kristensen" userId="55cb68da-8b6b-4358-b7ad-2c2b82d96f7b" providerId="ADAL" clId="{BFEB10C2-DC27-434E-8B17-15E63C9C0858}" dt="2022-03-16T14:11:53.034" v="509"/>
          <ac:spMkLst>
            <pc:docMk/>
            <pc:sldMk cId="1476312560" sldId="276"/>
            <ac:spMk id="3" creationId="{AAC4DEE6-9C09-4113-9E58-13BBDF28B325}"/>
          </ac:spMkLst>
        </pc:spChg>
        <pc:spChg chg="add mod">
          <ac:chgData name="Vibeke Lei Kristensen" userId="55cb68da-8b6b-4358-b7ad-2c2b82d96f7b" providerId="ADAL" clId="{BFEB10C2-DC27-434E-8B17-15E63C9C0858}" dt="2022-03-16T14:13:47.612" v="556" actId="1076"/>
          <ac:spMkLst>
            <pc:docMk/>
            <pc:sldMk cId="1476312560" sldId="276"/>
            <ac:spMk id="8" creationId="{D92BE176-A13D-4DE6-9BB5-6B2DCB6EE919}"/>
          </ac:spMkLst>
        </pc:spChg>
        <pc:picChg chg="add mod">
          <ac:chgData name="Vibeke Lei Kristensen" userId="55cb68da-8b6b-4358-b7ad-2c2b82d96f7b" providerId="ADAL" clId="{BFEB10C2-DC27-434E-8B17-15E63C9C0858}" dt="2022-03-16T14:13:22.482" v="554" actId="1076"/>
          <ac:picMkLst>
            <pc:docMk/>
            <pc:sldMk cId="1476312560" sldId="276"/>
            <ac:picMk id="6" creationId="{8CA9AC76-37BA-49C3-8C4A-17E10DD23631}"/>
          </ac:picMkLst>
        </pc:picChg>
        <pc:picChg chg="del">
          <ac:chgData name="Vibeke Lei Kristensen" userId="55cb68da-8b6b-4358-b7ad-2c2b82d96f7b" providerId="ADAL" clId="{BFEB10C2-DC27-434E-8B17-15E63C9C0858}" dt="2022-03-16T14:04:51.011" v="477" actId="478"/>
          <ac:picMkLst>
            <pc:docMk/>
            <pc:sldMk cId="1476312560" sldId="276"/>
            <ac:picMk id="1026" creationId="{8FA88222-AE2E-4C74-9C7C-53873AD85102}"/>
          </ac:picMkLst>
        </pc:picChg>
      </pc:sldChg>
      <pc:sldChg chg="addSp delSp modSp add mod">
        <pc:chgData name="Vibeke Lei Kristensen" userId="55cb68da-8b6b-4358-b7ad-2c2b82d96f7b" providerId="ADAL" clId="{BFEB10C2-DC27-434E-8B17-15E63C9C0858}" dt="2022-03-16T14:13:14.855" v="552" actId="1076"/>
        <pc:sldMkLst>
          <pc:docMk/>
          <pc:sldMk cId="2501158515" sldId="277"/>
        </pc:sldMkLst>
        <pc:picChg chg="add mod">
          <ac:chgData name="Vibeke Lei Kristensen" userId="55cb68da-8b6b-4358-b7ad-2c2b82d96f7b" providerId="ADAL" clId="{BFEB10C2-DC27-434E-8B17-15E63C9C0858}" dt="2022-03-16T14:13:14.855" v="552" actId="1076"/>
          <ac:picMkLst>
            <pc:docMk/>
            <pc:sldMk cId="2501158515" sldId="277"/>
            <ac:picMk id="3" creationId="{14BB1187-76AD-45A9-BE4E-80F65AE9E1FF}"/>
          </ac:picMkLst>
        </pc:picChg>
        <pc:picChg chg="del">
          <ac:chgData name="Vibeke Lei Kristensen" userId="55cb68da-8b6b-4358-b7ad-2c2b82d96f7b" providerId="ADAL" clId="{BFEB10C2-DC27-434E-8B17-15E63C9C0858}" dt="2022-03-16T14:10:44.112" v="493" actId="478"/>
          <ac:picMkLst>
            <pc:docMk/>
            <pc:sldMk cId="2501158515" sldId="277"/>
            <ac:picMk id="6" creationId="{8CA9AC76-37BA-49C3-8C4A-17E10DD23631}"/>
          </ac:picMkLst>
        </pc:picChg>
      </pc:sldChg>
      <pc:sldChg chg="add del">
        <pc:chgData name="Vibeke Lei Kristensen" userId="55cb68da-8b6b-4358-b7ad-2c2b82d96f7b" providerId="ADAL" clId="{BFEB10C2-DC27-434E-8B17-15E63C9C0858}" dt="2022-03-16T14:33:57.963" v="1141" actId="47"/>
        <pc:sldMkLst>
          <pc:docMk/>
          <pc:sldMk cId="1515053567" sldId="278"/>
        </pc:sldMkLst>
      </pc:sldChg>
      <pc:sldChg chg="modSp add mod">
        <pc:chgData name="Vibeke Lei Kristensen" userId="55cb68da-8b6b-4358-b7ad-2c2b82d96f7b" providerId="ADAL" clId="{BFEB10C2-DC27-434E-8B17-15E63C9C0858}" dt="2022-03-16T18:09:47.177" v="1190" actId="1076"/>
        <pc:sldMkLst>
          <pc:docMk/>
          <pc:sldMk cId="1993516648" sldId="278"/>
        </pc:sldMkLst>
        <pc:spChg chg="mod">
          <ac:chgData name="Vibeke Lei Kristensen" userId="55cb68da-8b6b-4358-b7ad-2c2b82d96f7b" providerId="ADAL" clId="{BFEB10C2-DC27-434E-8B17-15E63C9C0858}" dt="2022-03-16T14:34:09.916" v="1148" actId="20577"/>
          <ac:spMkLst>
            <pc:docMk/>
            <pc:sldMk cId="1993516648" sldId="278"/>
            <ac:spMk id="3" creationId="{85652769-9154-47DD-BE36-86CBF99B3167}"/>
          </ac:spMkLst>
        </pc:spChg>
        <pc:spChg chg="mod">
          <ac:chgData name="Vibeke Lei Kristensen" userId="55cb68da-8b6b-4358-b7ad-2c2b82d96f7b" providerId="ADAL" clId="{BFEB10C2-DC27-434E-8B17-15E63C9C0858}" dt="2022-03-16T14:34:14.987" v="1154" actId="6549"/>
          <ac:spMkLst>
            <pc:docMk/>
            <pc:sldMk cId="1993516648" sldId="278"/>
            <ac:spMk id="7" creationId="{1741FED8-E8C0-40E6-A8C8-8CE4FEC5E0CF}"/>
          </ac:spMkLst>
        </pc:spChg>
        <pc:picChg chg="mod">
          <ac:chgData name="Vibeke Lei Kristensen" userId="55cb68da-8b6b-4358-b7ad-2c2b82d96f7b" providerId="ADAL" clId="{BFEB10C2-DC27-434E-8B17-15E63C9C0858}" dt="2022-03-16T18:09:47.177" v="1190" actId="1076"/>
          <ac:picMkLst>
            <pc:docMk/>
            <pc:sldMk cId="1993516648" sldId="278"/>
            <ac:picMk id="6" creationId="{35933272-DBD3-4E32-A755-ED9860DAF5CB}"/>
          </ac:picMkLst>
        </pc:picChg>
      </pc:sldChg>
    </pc:docChg>
  </pc:docChgLst>
  <pc:docChgLst>
    <pc:chgData name="Vibeke Lei Kristensen" userId="55cb68da-8b6b-4358-b7ad-2c2b82d96f7b" providerId="ADAL" clId="{4A6AE3D2-49E0-4739-8B56-50BC1FEC08AD}"/>
    <pc:docChg chg="modSld">
      <pc:chgData name="Vibeke Lei Kristensen" userId="55cb68da-8b6b-4358-b7ad-2c2b82d96f7b" providerId="ADAL" clId="{4A6AE3D2-49E0-4739-8B56-50BC1FEC08AD}" dt="2022-03-16T20:16:14.004" v="1" actId="14100"/>
      <pc:docMkLst>
        <pc:docMk/>
      </pc:docMkLst>
      <pc:sldChg chg="modSp mod">
        <pc:chgData name="Vibeke Lei Kristensen" userId="55cb68da-8b6b-4358-b7ad-2c2b82d96f7b" providerId="ADAL" clId="{4A6AE3D2-49E0-4739-8B56-50BC1FEC08AD}" dt="2022-03-16T20:16:14.004" v="1" actId="14100"/>
        <pc:sldMkLst>
          <pc:docMk/>
          <pc:sldMk cId="3377530270" sldId="266"/>
        </pc:sldMkLst>
        <pc:spChg chg="mod">
          <ac:chgData name="Vibeke Lei Kristensen" userId="55cb68da-8b6b-4358-b7ad-2c2b82d96f7b" providerId="ADAL" clId="{4A6AE3D2-49E0-4739-8B56-50BC1FEC08AD}" dt="2022-03-16T20:16:14.004" v="1" actId="14100"/>
          <ac:spMkLst>
            <pc:docMk/>
            <pc:sldMk cId="3377530270" sldId="266"/>
            <ac:spMk id="2" creationId="{C3CC3561-3FF2-441E-A20C-0E5223A3C6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E2A8F-B973-45C2-9EF0-7B1A377FF4A9}" type="datetimeFigureOut">
              <a:rPr lang="da-DK" smtClean="0"/>
              <a:t>16-03-2022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0E837-4EC7-42D1-AC16-B839A39006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35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01224"/>
            <a:ext cx="9144000" cy="1048265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Skriv dit navn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221606"/>
            <a:ext cx="9144000" cy="61775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titel for mødet </a:t>
            </a:r>
          </a:p>
        </p:txBody>
      </p:sp>
      <p:sp>
        <p:nvSpPr>
          <p:cNvPr id="8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57DAD60-BFB8-4ECC-9067-BFE1E923786B}" type="datetime2">
              <a:rPr lang="da-DK" smtClean="0"/>
              <a:pPr/>
              <a:t>16. marts 2022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08" y="398034"/>
            <a:ext cx="2227583" cy="1160853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2575983" y="1595104"/>
            <a:ext cx="704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/>
              <a:t>JYLLINGE SEJLKLUB</a:t>
            </a:r>
          </a:p>
        </p:txBody>
      </p:sp>
    </p:spTree>
    <p:extLst>
      <p:ext uri="{BB962C8B-B14F-4D97-AF65-F5344CB8AC3E}">
        <p14:creationId xmlns:p14="http://schemas.microsoft.com/office/powerpoint/2010/main" val="172669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76237"/>
            <a:ext cx="9758082" cy="1325563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Agenda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  <a:latin typeface="+mj-lt"/>
              </a:defRPr>
            </a:lvl2pPr>
            <a:lvl3pPr>
              <a:defRPr>
                <a:solidFill>
                  <a:schemeClr val="accent6"/>
                </a:solidFill>
                <a:latin typeface="+mj-lt"/>
              </a:defRPr>
            </a:lvl3pPr>
            <a:lvl4pPr>
              <a:defRPr>
                <a:solidFill>
                  <a:schemeClr val="accent6"/>
                </a:solidFill>
                <a:latin typeface="+mj-lt"/>
              </a:defRPr>
            </a:lvl4pPr>
            <a:lvl5pPr>
              <a:defRPr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28" y="230188"/>
            <a:ext cx="938083" cy="4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682779" cy="1325563"/>
          </a:xfrm>
        </p:spPr>
        <p:txBody>
          <a:bodyPr/>
          <a:lstStyle>
            <a:lvl1pPr>
              <a:defRPr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da-DK" dirty="0"/>
              <a:t>Skriv overskrift her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838200" y="1900876"/>
            <a:ext cx="7440826" cy="43154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4F5392"/>
                </a:solidFill>
              </a:defRPr>
            </a:lvl1pPr>
          </a:lstStyle>
          <a:p>
            <a:pPr lvl="0"/>
            <a:r>
              <a:rPr lang="da-DK" dirty="0"/>
              <a:t>Skriv underoverskrift her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838199" y="2326201"/>
            <a:ext cx="7440827" cy="19162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800" b="0" kern="1200" smtClean="0">
                <a:solidFill>
                  <a:schemeClr val="accent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"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Lorem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ipsum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amet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consectetur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adipiscing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sed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do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eiusmod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tempor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incididunt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magna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ad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minim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veniam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nostrud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exercitation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ullamco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nisi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aliquip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ex ea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commodo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consequat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aute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irure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reprehenderit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voluptate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esse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cillum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eu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fugiat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nulla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pariatur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Excepteur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sint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occaecat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cupidatat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non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proident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culpa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officia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deserunt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mollit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est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."</a:t>
            </a:r>
          </a:p>
          <a:p>
            <a:pPr lvl="0"/>
            <a:endParaRPr lang="da-DK" dirty="0"/>
          </a:p>
        </p:txBody>
      </p:sp>
      <p:sp>
        <p:nvSpPr>
          <p:cNvPr id="11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28" y="230188"/>
            <a:ext cx="938083" cy="488860"/>
          </a:xfrm>
          <a:prstGeom prst="rect">
            <a:avLst/>
          </a:prstGeom>
        </p:spPr>
      </p:pic>
      <p:sp>
        <p:nvSpPr>
          <p:cNvPr id="12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596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693536" cy="1325563"/>
          </a:xfrm>
        </p:spPr>
        <p:txBody>
          <a:bodyPr/>
          <a:lstStyle>
            <a:lvl1pPr>
              <a:defRPr b="1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Skriv overskrift til grafer her 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sz="half" idx="13" hasCustomPrompt="1"/>
          </p:nvPr>
        </p:nvSpPr>
        <p:spPr>
          <a:xfrm>
            <a:off x="838200" y="1898348"/>
            <a:ext cx="4333026" cy="251301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4F5392"/>
                </a:solidFill>
              </a:defRPr>
            </a:lvl1pPr>
          </a:lstStyle>
          <a:p>
            <a:pPr lvl="0"/>
            <a:r>
              <a:rPr lang="da-DK" dirty="0"/>
              <a:t>Skriv underoverskrift her </a:t>
            </a:r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838200" y="2325587"/>
            <a:ext cx="4333031" cy="293812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800" b="0" kern="1200" smtClean="0">
                <a:solidFill>
                  <a:schemeClr val="accent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"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Lorem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ipsum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amet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consectetur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adipiscing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sed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do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eiusmod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tempor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incididunt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magna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ad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minim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veniam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nostrud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exercitation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ullamco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nisi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aliquip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ex ea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commodo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consequat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aute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irure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reprehenderit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voluptate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esse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cillum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eu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fugiat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nulla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pariatur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Excepteur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sint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occaecat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cupidatat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non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proident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culpa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officia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deserunt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mollit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est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."</a:t>
            </a:r>
          </a:p>
          <a:p>
            <a:pPr lvl="0"/>
            <a:endParaRPr lang="da-DK" dirty="0"/>
          </a:p>
        </p:txBody>
      </p:sp>
      <p:sp>
        <p:nvSpPr>
          <p:cNvPr id="12" name="Pladsholder til diagram 11"/>
          <p:cNvSpPr>
            <a:spLocks noGrp="1"/>
          </p:cNvSpPr>
          <p:nvPr>
            <p:ph type="chart" sz="quarter" idx="14"/>
          </p:nvPr>
        </p:nvSpPr>
        <p:spPr>
          <a:xfrm>
            <a:off x="5505450" y="1906588"/>
            <a:ext cx="5848350" cy="3406775"/>
          </a:xfrm>
        </p:spPr>
        <p:txBody>
          <a:bodyPr/>
          <a:lstStyle>
            <a:lvl1pPr>
              <a:defRPr lang="da-DK" dirty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ikonet for at tilføje et diagram</a:t>
            </a:r>
          </a:p>
        </p:txBody>
      </p:sp>
      <p:sp>
        <p:nvSpPr>
          <p:cNvPr id="11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28" y="230188"/>
            <a:ext cx="938083" cy="488860"/>
          </a:xfrm>
          <a:prstGeom prst="rect">
            <a:avLst/>
          </a:prstGeom>
        </p:spPr>
      </p:pic>
      <p:sp>
        <p:nvSpPr>
          <p:cNvPr id="15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016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715052" cy="1325563"/>
          </a:xfr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Skriv overskrift til grafer her 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sz="half" idx="13" hasCustomPrompt="1"/>
          </p:nvPr>
        </p:nvSpPr>
        <p:spPr>
          <a:xfrm>
            <a:off x="838201" y="1898962"/>
            <a:ext cx="4333026" cy="251301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595392"/>
                </a:solidFill>
              </a:defRPr>
            </a:lvl1pPr>
          </a:lstStyle>
          <a:p>
            <a:pPr lvl="0"/>
            <a:r>
              <a:rPr lang="da-DK" dirty="0"/>
              <a:t>Skriv underoverskrift her </a:t>
            </a:r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838200" y="2325585"/>
            <a:ext cx="4333031" cy="293812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800" b="0" kern="1200" smtClean="0">
                <a:solidFill>
                  <a:schemeClr val="accent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"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Lorem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ipsum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amet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consectetur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adipiscing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sed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do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eiusmod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tempor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incididunt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magna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ad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minim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veniam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nostrud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exercitation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ullamco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nisi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aliquip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ex ea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commodo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consequat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aute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irure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reprehenderit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voluptate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esse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cillum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eu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fugiat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nulla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pariatur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Excepteur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sint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occaecat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cupidatat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non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proident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culpa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officia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deserunt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mollit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est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."</a:t>
            </a:r>
          </a:p>
          <a:p>
            <a:pPr lvl="0"/>
            <a:endParaRPr lang="da-DK" dirty="0"/>
          </a:p>
        </p:txBody>
      </p:sp>
      <p:sp>
        <p:nvSpPr>
          <p:cNvPr id="7" name="Pladsholder til SmartArt 6"/>
          <p:cNvSpPr>
            <a:spLocks noGrp="1"/>
          </p:cNvSpPr>
          <p:nvPr>
            <p:ph type="dgm" sz="quarter" idx="14"/>
          </p:nvPr>
        </p:nvSpPr>
        <p:spPr>
          <a:xfrm>
            <a:off x="5509096" y="1906588"/>
            <a:ext cx="5770562" cy="3406775"/>
          </a:xfrm>
        </p:spPr>
        <p:txBody>
          <a:bodyPr/>
          <a:lstStyle/>
          <a:p>
            <a:r>
              <a:rPr lang="da-DK" dirty="0"/>
              <a:t>Klik på ikonet for at tilføje </a:t>
            </a:r>
            <a:r>
              <a:rPr lang="da-DK" dirty="0" err="1"/>
              <a:t>SmartArt</a:t>
            </a:r>
            <a:r>
              <a:rPr lang="da-DK" dirty="0"/>
              <a:t>-grafik</a:t>
            </a:r>
          </a:p>
        </p:txBody>
      </p:sp>
      <p:sp>
        <p:nvSpPr>
          <p:cNvPr id="12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28" y="230188"/>
            <a:ext cx="938083" cy="488860"/>
          </a:xfrm>
          <a:prstGeom prst="rect">
            <a:avLst/>
          </a:prstGeom>
        </p:spPr>
      </p:pic>
      <p:sp>
        <p:nvSpPr>
          <p:cNvPr id="1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676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59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/>
              <a:t>Datoen er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28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Vibeke Lei Kristensen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Vinterbad afdeling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257DAD60-BFB8-4ECC-9067-BFE1E923786B}" type="datetime2">
              <a:rPr lang="da-DK" smtClean="0"/>
              <a:pPr/>
              <a:t>16. marts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297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  <p:pic>
        <p:nvPicPr>
          <p:cNvPr id="3" name="Billede 2" descr="Et billede, der indeholder udendørs, himmel, vand, scene&#10;&#10;Automatisk genereret beskrivelse">
            <a:extLst>
              <a:ext uri="{FF2B5EF4-FFF2-40B4-BE49-F238E27FC236}">
                <a16:creationId xmlns:a16="http://schemas.microsoft.com/office/drawing/2014/main" id="{14BB1187-76AD-45A9-BE4E-80F65AE9E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56540"/>
            <a:ext cx="7813040" cy="58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5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8511866-F39B-4FDA-B624-850A2E8EC8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2" name="Billede 11" descr="Et billede, der indeholder person, poserer, loft, nat&#10;&#10;Automatisk genereret beskrivelse">
            <a:extLst>
              <a:ext uri="{FF2B5EF4-FFF2-40B4-BE49-F238E27FC236}">
                <a16:creationId xmlns:a16="http://schemas.microsoft.com/office/drawing/2014/main" id="{84B85C16-2A3A-4E97-898B-C83AA9266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25" y="264160"/>
            <a:ext cx="4298950" cy="5731933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BF00243B-62E6-410E-AAFC-EA228662BA50}"/>
              </a:ext>
            </a:extLst>
          </p:cNvPr>
          <p:cNvSpPr txBox="1"/>
          <p:nvPr/>
        </p:nvSpPr>
        <p:spPr>
          <a:xfrm>
            <a:off x="4210771" y="264160"/>
            <a:ext cx="266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+mj-lt"/>
              </a:rPr>
              <a:t>Og aften dyp…..</a:t>
            </a:r>
          </a:p>
        </p:txBody>
      </p:sp>
    </p:spTree>
    <p:extLst>
      <p:ext uri="{BB962C8B-B14F-4D97-AF65-F5344CB8AC3E}">
        <p14:creationId xmlns:p14="http://schemas.microsoft.com/office/powerpoint/2010/main" val="109707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1BB28-0A6D-4F03-9567-75F34670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238"/>
            <a:ext cx="9758082" cy="776368"/>
          </a:xfrm>
        </p:spPr>
        <p:txBody>
          <a:bodyPr>
            <a:normAutofit/>
          </a:bodyPr>
          <a:lstStyle/>
          <a:p>
            <a:pPr algn="ctr"/>
            <a:r>
              <a:rPr lang="da-DK" sz="3200" dirty="0"/>
              <a:t>Kommende aktiviteter i den nye sæson 2022/2023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F97832-BBB8-444B-BD4A-96EBCB05D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1761"/>
            <a:ext cx="10515600" cy="4955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Vi ser frem til en Coronafri sæson med mange nye aktiviteter.</a:t>
            </a:r>
          </a:p>
          <a:p>
            <a:pPr marL="0" indent="0">
              <a:buNone/>
            </a:pPr>
            <a:r>
              <a:rPr lang="da-DK" dirty="0"/>
              <a:t>Yderligere planlægning på medlemsmødet den 31. </a:t>
            </a:r>
            <a:r>
              <a:rPr lang="da-DK"/>
              <a:t>marts.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Medlemsmøde </a:t>
            </a:r>
            <a:r>
              <a:rPr lang="da-DK" sz="2000" dirty="0"/>
              <a:t>– afholdes den 31. marts 2022</a:t>
            </a:r>
          </a:p>
          <a:p>
            <a:r>
              <a:rPr lang="da-DK" dirty="0"/>
              <a:t>Opsætning af ny trappe planlagt</a:t>
            </a:r>
          </a:p>
          <a:p>
            <a:r>
              <a:rPr lang="da-DK" dirty="0"/>
              <a:t>Arbejdsaften </a:t>
            </a:r>
          </a:p>
          <a:p>
            <a:r>
              <a:rPr lang="da-DK" dirty="0"/>
              <a:t>Gang i saunagus igen</a:t>
            </a:r>
          </a:p>
          <a:p>
            <a:r>
              <a:rPr lang="da-DK" dirty="0"/>
              <a:t>Måneskinsdyp</a:t>
            </a:r>
          </a:p>
          <a:p>
            <a:r>
              <a:rPr lang="da-DK" dirty="0"/>
              <a:t>Gløgg aften</a:t>
            </a:r>
          </a:p>
          <a:p>
            <a:r>
              <a:rPr lang="da-DK" dirty="0"/>
              <a:t>Andre nye projekter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535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69119D05-A8CD-4D0E-82A9-AD65A9735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03" y="9112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Tak for nu!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449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vand, himmel, udendørs, træ&#10;&#10;Automatisk genereret beskrivelse">
            <a:extLst>
              <a:ext uri="{FF2B5EF4-FFF2-40B4-BE49-F238E27FC236}">
                <a16:creationId xmlns:a16="http://schemas.microsoft.com/office/drawing/2014/main" id="{37C87FF1-E077-4D66-A513-38783DCC4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49" y="0"/>
            <a:ext cx="8453121" cy="63398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CC3561-3FF2-441E-A20C-0E5223A3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529" y="68263"/>
            <a:ext cx="4525682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Vinterbad afdeling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7FC235-69F7-4FBC-A92F-8635A2EA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800" y="3328263"/>
            <a:ext cx="10515600" cy="1792377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Vinterbad afdelingen består i dag af 137 medlemmer</a:t>
            </a:r>
          </a:p>
          <a:p>
            <a:r>
              <a:rPr lang="da-DK" dirty="0">
                <a:solidFill>
                  <a:schemeClr val="bg1"/>
                </a:solidFill>
              </a:rPr>
              <a:t>50 nye medlemmer siden sommeren 2021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753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8213CD-7F3D-4D91-953A-A24F41A20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636D67-ABDD-44B4-AC6A-B925ECFB9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741FED8-E8C0-40E6-A8C8-8CE4FEC5E0CF}"/>
              </a:ext>
            </a:extLst>
          </p:cNvPr>
          <p:cNvSpPr txBox="1"/>
          <p:nvPr/>
        </p:nvSpPr>
        <p:spPr>
          <a:xfrm>
            <a:off x="838200" y="1711004"/>
            <a:ext cx="10147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+mj-lt"/>
              </a:rPr>
              <a:t>Sæsonen løber officielt fra 1. oktober til 1. maj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+mj-lt"/>
              </a:rPr>
              <a:t>Saunaen kan benyttes fra 1. september til 31. maj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>
              <a:latin typeface="+mj-lt"/>
            </a:endParaRPr>
          </a:p>
          <a:p>
            <a:endParaRPr lang="da-DK" sz="2800" dirty="0">
              <a:latin typeface="+mj-l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652769-9154-47DD-BE36-86CBF99B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138"/>
            <a:ext cx="10515600" cy="798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400" b="1" dirty="0"/>
              <a:t>Sæson</a:t>
            </a:r>
          </a:p>
        </p:txBody>
      </p:sp>
    </p:spTree>
    <p:extLst>
      <p:ext uri="{BB962C8B-B14F-4D97-AF65-F5344CB8AC3E}">
        <p14:creationId xmlns:p14="http://schemas.microsoft.com/office/powerpoint/2010/main" val="293769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8213CD-7F3D-4D91-953A-A24F41A20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636D67-ABDD-44B4-AC6A-B925ECFB9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741FED8-E8C0-40E6-A8C8-8CE4FEC5E0CF}"/>
              </a:ext>
            </a:extLst>
          </p:cNvPr>
          <p:cNvSpPr txBox="1"/>
          <p:nvPr/>
        </p:nvSpPr>
        <p:spPr>
          <a:xfrm>
            <a:off x="838201" y="1377629"/>
            <a:ext cx="10147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+mj-lt"/>
              </a:rPr>
              <a:t>Saunaen var lukket grundet Corona fra januar til 1. september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+mj-lt"/>
              </a:rPr>
              <a:t>1. september startede vi på en ny sæson med fælles dyp og morgenkaffe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+mj-lt"/>
              </a:rPr>
              <a:t>Og uden restriktioner!!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652769-9154-47DD-BE36-86CBF99B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138"/>
            <a:ext cx="10515600" cy="798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400" b="1" dirty="0"/>
              <a:t>2021</a:t>
            </a:r>
          </a:p>
        </p:txBody>
      </p:sp>
      <p:pic>
        <p:nvPicPr>
          <p:cNvPr id="6" name="Billede 5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5933272-DBD3-4E32-A755-ED9860DAF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0390"/>
            <a:ext cx="493121" cy="4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1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nterbad | Billede tag | ILLUSTRATORGRUPPEN">
            <a:extLst>
              <a:ext uri="{FF2B5EF4-FFF2-40B4-BE49-F238E27FC236}">
                <a16:creationId xmlns:a16="http://schemas.microsoft.com/office/drawing/2014/main" id="{3C67BDBF-9316-42F6-A210-F55C0F7F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77" y="1139270"/>
            <a:ext cx="4015423" cy="486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51BB28-0A6D-4F03-9567-75F34670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263"/>
            <a:ext cx="9758082" cy="776368"/>
          </a:xfrm>
        </p:spPr>
        <p:txBody>
          <a:bodyPr>
            <a:normAutofit/>
          </a:bodyPr>
          <a:lstStyle/>
          <a:p>
            <a:pPr algn="ctr"/>
            <a:r>
              <a:rPr lang="da-DK" sz="3200" dirty="0"/>
              <a:t>Aktiviteter i 2021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F97832-BBB8-444B-BD4A-96EBCB05D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631"/>
            <a:ext cx="10515600" cy="5383891"/>
          </a:xfrm>
        </p:spPr>
        <p:txBody>
          <a:bodyPr>
            <a:normAutofit fontScale="92500" lnSpcReduction="10000"/>
          </a:bodyPr>
          <a:lstStyle/>
          <a:p>
            <a:endParaRPr lang="da-DK" dirty="0"/>
          </a:p>
          <a:p>
            <a:r>
              <a:rPr lang="da-DK" dirty="0"/>
              <a:t>Masser af badning!!</a:t>
            </a:r>
          </a:p>
          <a:p>
            <a:r>
              <a:rPr lang="da-DK" dirty="0"/>
              <a:t>Medlemsmøde </a:t>
            </a:r>
            <a:r>
              <a:rPr lang="da-DK" sz="2000" dirty="0"/>
              <a:t>- blev afholdt den 10. juni 2021</a:t>
            </a:r>
          </a:p>
          <a:p>
            <a:r>
              <a:rPr lang="da-DK" dirty="0"/>
              <a:t>Arbejdsdag i september</a:t>
            </a:r>
          </a:p>
          <a:p>
            <a:pPr marL="0" indent="0">
              <a:buNone/>
            </a:pPr>
            <a:r>
              <a:rPr lang="da-DK" dirty="0"/>
              <a:t>	- </a:t>
            </a:r>
            <a:r>
              <a:rPr lang="da-DK" sz="2000" dirty="0"/>
              <a:t>hovedrengøring</a:t>
            </a:r>
          </a:p>
          <a:p>
            <a:pPr marL="0" indent="0">
              <a:buNone/>
            </a:pPr>
            <a:r>
              <a:rPr lang="da-DK" sz="2000" dirty="0"/>
              <a:t>	-  gulvet blev vasket og fik olie</a:t>
            </a:r>
          </a:p>
          <a:p>
            <a:pPr marL="0" indent="0">
              <a:buNone/>
            </a:pPr>
            <a:r>
              <a:rPr lang="da-DK" sz="2000" dirty="0"/>
              <a:t>	- nye solcelle lamper blev sat op</a:t>
            </a:r>
          </a:p>
          <a:p>
            <a:pPr marL="0" indent="0">
              <a:buNone/>
            </a:pPr>
            <a:r>
              <a:rPr lang="da-DK" sz="2000" dirty="0"/>
              <a:t>	- Terrassen omkring saunaen blev luget og fejet</a:t>
            </a:r>
          </a:p>
          <a:p>
            <a:pPr>
              <a:spcAft>
                <a:spcPts val="600"/>
              </a:spcAft>
            </a:pPr>
            <a:r>
              <a:rPr lang="da-DK" dirty="0"/>
              <a:t>Fælles dyp og morgenkaffe </a:t>
            </a:r>
            <a:r>
              <a:rPr lang="da-DK" sz="2000" dirty="0"/>
              <a:t>- sæson start</a:t>
            </a:r>
          </a:p>
          <a:p>
            <a:pPr>
              <a:spcAft>
                <a:spcPts val="600"/>
              </a:spcAft>
            </a:pPr>
            <a:r>
              <a:rPr lang="da-DK" dirty="0"/>
              <a:t>Gløgg aften </a:t>
            </a:r>
            <a:r>
              <a:rPr lang="da-DK" sz="2800" dirty="0"/>
              <a:t>-</a:t>
            </a:r>
            <a:r>
              <a:rPr lang="da-DK" sz="2000" dirty="0"/>
              <a:t> dyp, sauna og efterfølgende gløgg og æbleskiver</a:t>
            </a:r>
          </a:p>
          <a:p>
            <a:pPr>
              <a:spcAft>
                <a:spcPts val="600"/>
              </a:spcAft>
            </a:pPr>
            <a:r>
              <a:rPr lang="da-DK" dirty="0"/>
              <a:t>Saunagus - </a:t>
            </a:r>
            <a:r>
              <a:rPr lang="da-DK" sz="2000" dirty="0"/>
              <a:t>har fortsat været på pause grundet Corona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dirty="0"/>
              <a:t>	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259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  <p:sp>
        <p:nvSpPr>
          <p:cNvPr id="6" name="Pladsholder til indhold 6">
            <a:extLst>
              <a:ext uri="{FF2B5EF4-FFF2-40B4-BE49-F238E27FC236}">
                <a16:creationId xmlns:a16="http://schemas.microsoft.com/office/drawing/2014/main" id="{3D85A27E-CA2F-4A5F-870A-3930CF826760}"/>
              </a:ext>
            </a:extLst>
          </p:cNvPr>
          <p:cNvSpPr txBox="1">
            <a:spLocks/>
          </p:cNvSpPr>
          <p:nvPr/>
        </p:nvSpPr>
        <p:spPr>
          <a:xfrm>
            <a:off x="425503" y="771524"/>
            <a:ext cx="10515600" cy="1166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4400" dirty="0"/>
              <a:t>Masser af badning på trods af nedlukning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 algn="ctr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7CB8C22-0A55-423E-B9D0-09F31CFDA4A0}"/>
              </a:ext>
            </a:extLst>
          </p:cNvPr>
          <p:cNvSpPr txBox="1"/>
          <p:nvPr/>
        </p:nvSpPr>
        <p:spPr>
          <a:xfrm>
            <a:off x="217858" y="1909136"/>
            <a:ext cx="10627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+mj-lt"/>
              </a:rPr>
              <a:t>Der blev badet en masse på trods af, at saunaen var lukket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+mj-lt"/>
              </a:rPr>
              <a:t>Ofte kø ved broen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+mj-lt"/>
              </a:rPr>
              <a:t>Der var god disciplin og restriktionerne blev overholdt.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9DF8E7F-8979-4F4E-B852-6FA41542E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71" y="1600199"/>
            <a:ext cx="5111626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3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DD1891A-BFDB-4EA8-A30F-226178B06E64}"/>
              </a:ext>
            </a:extLst>
          </p:cNvPr>
          <p:cNvSpPr txBox="1"/>
          <p:nvPr/>
        </p:nvSpPr>
        <p:spPr>
          <a:xfrm>
            <a:off x="193040" y="5303520"/>
            <a:ext cx="5445760" cy="53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+mj-lt"/>
              </a:rPr>
              <a:t>Især da vintervejret for alvor ramte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B314B571-9224-4B06-BE6C-F0A0CCB4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3" y="800462"/>
            <a:ext cx="5618654" cy="42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B8511866-F39B-4FDA-B624-850A2E8EC8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" name="Billede 9" descr="Et billede, der indeholder udendørs, himmel, vand, sne&#10;&#10;Automatisk genereret beskrivelse">
            <a:extLst>
              <a:ext uri="{FF2B5EF4-FFF2-40B4-BE49-F238E27FC236}">
                <a16:creationId xmlns:a16="http://schemas.microsoft.com/office/drawing/2014/main" id="{A998FBAA-8ABE-4419-9465-40D68FBE9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96" y="815047"/>
            <a:ext cx="4023183" cy="536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DD1891A-BFDB-4EA8-A30F-226178B06E64}"/>
              </a:ext>
            </a:extLst>
          </p:cNvPr>
          <p:cNvSpPr txBox="1"/>
          <p:nvPr/>
        </p:nvSpPr>
        <p:spPr>
          <a:xfrm>
            <a:off x="1563757" y="5618922"/>
            <a:ext cx="821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+mj-lt"/>
              </a:rPr>
              <a:t>Skrid sikring af broen blev nødvendigt.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A88222-AE2E-4C74-9C7C-53873AD85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358308"/>
            <a:ext cx="6440881" cy="483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26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16. marts 2022</a:t>
            </a:fld>
            <a:endParaRPr lang="da-DK" dirty="0"/>
          </a:p>
        </p:txBody>
      </p:sp>
      <p:pic>
        <p:nvPicPr>
          <p:cNvPr id="6" name="Billede 5" descr="Et billede, der indeholder vand, himmel, jord, udendørs&#10;&#10;Automatisk genereret beskrivelse">
            <a:extLst>
              <a:ext uri="{FF2B5EF4-FFF2-40B4-BE49-F238E27FC236}">
                <a16:creationId xmlns:a16="http://schemas.microsoft.com/office/drawing/2014/main" id="{8CA9AC76-37BA-49C3-8C4A-17E10DD23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60" y="127621"/>
            <a:ext cx="6018595" cy="601859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D92BE176-A13D-4DE6-9BB5-6B2DCB6EE919}"/>
              </a:ext>
            </a:extLst>
          </p:cNvPr>
          <p:cNvSpPr txBox="1"/>
          <p:nvPr/>
        </p:nvSpPr>
        <p:spPr>
          <a:xfrm>
            <a:off x="3344577" y="5313680"/>
            <a:ext cx="5445760" cy="53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  <a:latin typeface="+mj-lt"/>
              </a:rPr>
              <a:t>Der var mange smukke morgener…</a:t>
            </a:r>
          </a:p>
        </p:txBody>
      </p:sp>
    </p:spTree>
    <p:extLst>
      <p:ext uri="{BB962C8B-B14F-4D97-AF65-F5344CB8AC3E}">
        <p14:creationId xmlns:p14="http://schemas.microsoft.com/office/powerpoint/2010/main" val="147631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oftdesign">
      <a:dk1>
        <a:srgbClr val="505050"/>
      </a:dk1>
      <a:lt1>
        <a:sysClr val="window" lastClr="FFFFFF"/>
      </a:lt1>
      <a:dk2>
        <a:srgbClr val="E32527"/>
      </a:dk2>
      <a:lt2>
        <a:srgbClr val="E7E6E6"/>
      </a:lt2>
      <a:accent1>
        <a:srgbClr val="505050"/>
      </a:accent1>
      <a:accent2>
        <a:srgbClr val="E32527"/>
      </a:accent2>
      <a:accent3>
        <a:srgbClr val="A5A5A5"/>
      </a:accent3>
      <a:accent4>
        <a:srgbClr val="FFFFFF"/>
      </a:accent4>
      <a:accent5>
        <a:srgbClr val="D6DCE4"/>
      </a:accent5>
      <a:accent6>
        <a:srgbClr val="000000"/>
      </a:accent6>
      <a:hlink>
        <a:srgbClr val="505050"/>
      </a:hlink>
      <a:folHlink>
        <a:srgbClr val="E32527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 Skabelon PowerPoint.potx" id="{8B1DD200-F39E-4001-8161-476A4D0A8B17}" vid="{6662DA0D-072A-4B14-95B3-769C3EB322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pBusinessModule xmlns="5b97a6e8-fc51-49bf-9a04-b146482fe40b">Personlige områder</wpBusinessModule>
    <wp_tag xmlns="abbeec68-b05e-4e2e-88e5-2ac3e13fe809">Aktiv</wp_tag>
    <wpTemplateDocumentId xmlns="abbeec68-b05e-4e2e-88e5-2ac3e13fe809" xsi:nil="true"/>
    <wpTemplateListId xmlns="abbeec68-b05e-4e2e-88e5-2ac3e13fe809" xsi:nil="true"/>
    <wpTemplateDocumentVersion xmlns="abbeec68-b05e-4e2e-88e5-2ac3e13fe809" xsi:nil="true"/>
    <wpItemLocation xmlns="14bfd2bb-3d4a-4549-9197-f3410a8da64b">648eb3519d424011bc0cbdc78ea4e583;42b154a41dfa49ba9dd4d4c5b5bf2bad;24;</wpItemLo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DEE17FB31C8F4599C6DFCA65ECA08C" ma:contentTypeVersion="15" ma:contentTypeDescription="Opret et nyt dokument." ma:contentTypeScope="" ma:versionID="241a801b8c78f4d8f3fdc3f893604941">
  <xsd:schema xmlns:xsd="http://www.w3.org/2001/XMLSchema" xmlns:xs="http://www.w3.org/2001/XMLSchema" xmlns:p="http://schemas.microsoft.com/office/2006/metadata/properties" xmlns:ns2="abbeec68-b05e-4e2e-88e5-2ac3e13fe809" xmlns:ns3="14bfd2bb-3d4a-4549-9197-f3410a8da64b" xmlns:ns4="5b97a6e8-fc51-49bf-9a04-b146482fe40b" xmlns:ns5="029e3f6e-69a7-46dd-9591-7bd4dd231dd3" targetNamespace="http://schemas.microsoft.com/office/2006/metadata/properties" ma:root="true" ma:fieldsID="b267aac8e61712348e749c17457e21d1" ns2:_="" ns3:_="" ns4:_="" ns5:_="">
    <xsd:import namespace="abbeec68-b05e-4e2e-88e5-2ac3e13fe809"/>
    <xsd:import namespace="14bfd2bb-3d4a-4549-9197-f3410a8da64b"/>
    <xsd:import namespace="5b97a6e8-fc51-49bf-9a04-b146482fe40b"/>
    <xsd:import namespace="029e3f6e-69a7-46dd-9591-7bd4dd231dd3"/>
    <xsd:element name="properties">
      <xsd:complexType>
        <xsd:sequence>
          <xsd:element name="documentManagement">
            <xsd:complexType>
              <xsd:all>
                <xsd:element ref="ns2:wp_tag" minOccurs="0"/>
                <xsd:element ref="ns3:wpItemLocation" minOccurs="0"/>
                <xsd:element ref="ns4:wpBusinessModule" minOccurs="0"/>
                <xsd:element ref="ns2:wpTemplateListId" minOccurs="0"/>
                <xsd:element ref="ns2:wpTemplateDocumentId" minOccurs="0"/>
                <xsd:element ref="ns2:wpTemplateDocumentVersion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DateTake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eec68-b05e-4e2e-88e5-2ac3e13fe809" elementFormDefault="qualified">
    <xsd:import namespace="http://schemas.microsoft.com/office/2006/documentManagement/types"/>
    <xsd:import namespace="http://schemas.microsoft.com/office/infopath/2007/PartnerControls"/>
    <xsd:element name="wp_tag" ma:index="8" nillable="true" ma:displayName="Stadie mærke" ma:default="Aktiv" ma:internalName="wp_tag" ma:readOnly="false">
      <xsd:simpleType>
        <xsd:restriction base="dms:Text"/>
      </xsd:simpleType>
    </xsd:element>
    <xsd:element name="wpTemplateListId" ma:index="11" nillable="true" ma:displayName="Skabelon liste ID" ma:description="ID på skabelon listen hvor skabelonen, som dokumentet er oprettet ud fra, er placeret" ma:internalName="wpTemplateListId" ma:readOnly="false">
      <xsd:simpleType>
        <xsd:restriction base="dms:Text"/>
      </xsd:simpleType>
    </xsd:element>
    <xsd:element name="wpTemplateDocumentId" ma:index="12" nillable="true" ma:displayName="Skabelon ID" ma:description="ID på skabelonen som elementet er oprettet ud fra" ma:internalName="wpTemplateDocumentId" ma:readOnly="false">
      <xsd:simpleType>
        <xsd:restriction base="dms:Text"/>
      </xsd:simpleType>
    </xsd:element>
    <xsd:element name="wpTemplateDocumentVersion" ma:index="13" nillable="true" ma:displayName="Skabelon version" ma:description="Versionsnummeret på skabelonen som elementet er oprettet ud fra" ma:internalName="wpTemplateDocumentVers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fd2bb-3d4a-4549-9197-f3410a8da64b" elementFormDefault="qualified">
    <xsd:import namespace="http://schemas.microsoft.com/office/2006/documentManagement/types"/>
    <xsd:import namespace="http://schemas.microsoft.com/office/infopath/2007/PartnerControls"/>
    <xsd:element name="wpItemLocation" ma:index="9" nillable="true" ma:displayName="wpItemLocation" ma:default="648eb3519d424011bc0cbdc78ea4e583;42b154a41dfa49ba9dd4d4c5b5bf2bad;24;" ma:internalName="wpItem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7a6e8-fc51-49bf-9a04-b146482fe40b" elementFormDefault="qualified">
    <xsd:import namespace="http://schemas.microsoft.com/office/2006/documentManagement/types"/>
    <xsd:import namespace="http://schemas.microsoft.com/office/infopath/2007/PartnerControls"/>
    <xsd:element name="wpBusinessModule" ma:index="10" nillable="true" ma:displayName="Forretningsmodul" ma:default="Personlige områder" ma:internalName="wpBusinessModul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3f6e-69a7-46dd-9591-7bd4dd231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72D194-91AB-49AF-83EE-53DA92CC94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60EDB6-F574-4E13-93CC-D69C31365AC1}">
  <ds:schemaRefs>
    <ds:schemaRef ds:uri="5b97a6e8-fc51-49bf-9a04-b146482fe4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bbeec68-b05e-4e2e-88e5-2ac3e13fe809"/>
    <ds:schemaRef ds:uri="http://schemas.microsoft.com/office/infopath/2007/PartnerControls"/>
    <ds:schemaRef ds:uri="http://purl.org/dc/elements/1.1/"/>
    <ds:schemaRef ds:uri="http://schemas.microsoft.com/office/2006/metadata/properties"/>
    <ds:schemaRef ds:uri="029e3f6e-69a7-46dd-9591-7bd4dd231dd3"/>
    <ds:schemaRef ds:uri="14bfd2bb-3d4a-4549-9197-f3410a8da64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5D1E0C-9057-4B19-8658-D9BB2A57F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eec68-b05e-4e2e-88e5-2ac3e13fe809"/>
    <ds:schemaRef ds:uri="14bfd2bb-3d4a-4549-9197-f3410a8da64b"/>
    <ds:schemaRef ds:uri="5b97a6e8-fc51-49bf-9a04-b146482fe40b"/>
    <ds:schemaRef ds:uri="029e3f6e-69a7-46dd-9591-7bd4dd231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287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PowerPoint-præsentation</vt:lpstr>
      <vt:lpstr>Vinterbad afdeling</vt:lpstr>
      <vt:lpstr>PowerPoint-præsentation</vt:lpstr>
      <vt:lpstr>PowerPoint-præsentation</vt:lpstr>
      <vt:lpstr>Aktiviteter i 2021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Kommende aktiviteter i den nye sæson 2022/2023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Sauna præsentation_generalforsamling 2021_17.juni </dc:title>
  <dc:creator>Jan Ludvigsen (Soft Design A/S)</dc:creator>
  <cp:lastModifiedBy>Vibeke Lei Kristensen</cp:lastModifiedBy>
  <cp:revision>28</cp:revision>
  <dcterms:created xsi:type="dcterms:W3CDTF">2015-03-05T20:26:50Z</dcterms:created>
  <dcterms:modified xsi:type="dcterms:W3CDTF">2022-03-16T20:16:23Z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0x010100D3DEE17FB31C8F4599C6DFCA65ECA08C</vt:lpwstr>
  </property>
</Properties>
</file>