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4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beke Lei Kristensen" initials="VLK" lastIdx="3" clrIdx="0">
    <p:extLst>
      <p:ext uri="{19B8F6BF-5375-455C-9EA6-DF929625EA0E}">
        <p15:presenceInfo xmlns:p15="http://schemas.microsoft.com/office/powerpoint/2012/main" userId="S::vlk@hfors.dk::55cb68da-8b6b-4358-b7ad-2c2b82d96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79C"/>
    <a:srgbClr val="595392"/>
    <a:srgbClr val="4F5392"/>
    <a:srgbClr val="E3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4B86E-7903-4FA4-92C4-B95BCEF903AF}" v="1" dt="2022-03-09T16:15:45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9" autoAdjust="0"/>
    <p:restoredTop sz="94660"/>
  </p:normalViewPr>
  <p:slideViewPr>
    <p:cSldViewPr snapToGrid="0">
      <p:cViewPr>
        <p:scale>
          <a:sx n="75" d="100"/>
          <a:sy n="75" d="100"/>
        </p:scale>
        <p:origin x="35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we Bjerre" userId="3f7b9837-3050-462d-8013-ed513ecbe525" providerId="ADAL" clId="{1E44B86E-7903-4FA4-92C4-B95BCEF903AF}"/>
    <pc:docChg chg="custSel addSld modSld sldOrd">
      <pc:chgData name="Uwe Bjerre" userId="3f7b9837-3050-462d-8013-ed513ecbe525" providerId="ADAL" clId="{1E44B86E-7903-4FA4-92C4-B95BCEF903AF}" dt="2022-03-09T16:27:22.564" v="397" actId="20577"/>
      <pc:docMkLst>
        <pc:docMk/>
      </pc:docMkLst>
      <pc:sldChg chg="modSp mod">
        <pc:chgData name="Uwe Bjerre" userId="3f7b9837-3050-462d-8013-ed513ecbe525" providerId="ADAL" clId="{1E44B86E-7903-4FA4-92C4-B95BCEF903AF}" dt="2022-03-09T16:27:22.564" v="397" actId="20577"/>
        <pc:sldMkLst>
          <pc:docMk/>
          <pc:sldMk cId="2672350389" sldId="262"/>
        </pc:sldMkLst>
        <pc:spChg chg="mod">
          <ac:chgData name="Uwe Bjerre" userId="3f7b9837-3050-462d-8013-ed513ecbe525" providerId="ADAL" clId="{1E44B86E-7903-4FA4-92C4-B95BCEF903AF}" dt="2022-03-09T16:27:22.564" v="397" actId="20577"/>
          <ac:spMkLst>
            <pc:docMk/>
            <pc:sldMk cId="2672350389" sldId="262"/>
            <ac:spMk id="8" creationId="{5D7AD851-59CA-460D-9B7E-C72490500413}"/>
          </ac:spMkLst>
        </pc:spChg>
      </pc:sldChg>
      <pc:sldChg chg="addSp delSp modSp new mod ord">
        <pc:chgData name="Uwe Bjerre" userId="3f7b9837-3050-462d-8013-ed513ecbe525" providerId="ADAL" clId="{1E44B86E-7903-4FA4-92C4-B95BCEF903AF}" dt="2022-03-09T16:26:20.741" v="336" actId="20577"/>
        <pc:sldMkLst>
          <pc:docMk/>
          <pc:sldMk cId="286805461" sldId="264"/>
        </pc:sldMkLst>
        <pc:spChg chg="del">
          <ac:chgData name="Uwe Bjerre" userId="3f7b9837-3050-462d-8013-ed513ecbe525" providerId="ADAL" clId="{1E44B86E-7903-4FA4-92C4-B95BCEF903AF}" dt="2022-03-09T16:14:12.541" v="1" actId="478"/>
          <ac:spMkLst>
            <pc:docMk/>
            <pc:sldMk cId="286805461" sldId="264"/>
            <ac:spMk id="2" creationId="{8A80E9DA-8283-4B14-BF6C-FF759CF3905C}"/>
          </ac:spMkLst>
        </pc:spChg>
        <pc:spChg chg="del">
          <ac:chgData name="Uwe Bjerre" userId="3f7b9837-3050-462d-8013-ed513ecbe525" providerId="ADAL" clId="{1E44B86E-7903-4FA4-92C4-B95BCEF903AF}" dt="2022-03-09T16:14:13.301" v="2" actId="478"/>
          <ac:spMkLst>
            <pc:docMk/>
            <pc:sldMk cId="286805461" sldId="264"/>
            <ac:spMk id="3" creationId="{2F465536-89D9-4AD4-9526-9734F6E33327}"/>
          </ac:spMkLst>
        </pc:spChg>
        <pc:spChg chg="add mod">
          <ac:chgData name="Uwe Bjerre" userId="3f7b9837-3050-462d-8013-ed513ecbe525" providerId="ADAL" clId="{1E44B86E-7903-4FA4-92C4-B95BCEF903AF}" dt="2022-03-09T16:26:20.741" v="336" actId="20577"/>
          <ac:spMkLst>
            <pc:docMk/>
            <pc:sldMk cId="286805461" sldId="264"/>
            <ac:spMk id="8" creationId="{8EFF32BE-B62B-4BE9-A971-7F069EC8DED5}"/>
          </ac:spMkLst>
        </pc:spChg>
        <pc:picChg chg="add mod">
          <ac:chgData name="Uwe Bjerre" userId="3f7b9837-3050-462d-8013-ed513ecbe525" providerId="ADAL" clId="{1E44B86E-7903-4FA4-92C4-B95BCEF903AF}" dt="2022-03-09T16:15:56.514" v="25" actId="1076"/>
          <ac:picMkLst>
            <pc:docMk/>
            <pc:sldMk cId="286805461" sldId="264"/>
            <ac:picMk id="7" creationId="{765993CF-DC04-4E06-9284-D1E4C3A3FA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E2A8F-B973-45C2-9EF0-7B1A377FF4A9}" type="datetimeFigureOut">
              <a:rPr lang="da-DK" smtClean="0"/>
              <a:t>15-03-2022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0E837-4EC7-42D1-AC16-B839A39006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35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01224"/>
            <a:ext cx="9144000" cy="1048265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Skriv dit navn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221606"/>
            <a:ext cx="9144000" cy="61775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titel for præsentationen </a:t>
            </a:r>
          </a:p>
        </p:txBody>
      </p:sp>
      <p:sp>
        <p:nvSpPr>
          <p:cNvPr id="8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57DAD60-BFB8-4ECC-9067-BFE1E923786B}" type="datetime2">
              <a:rPr lang="da-DK" smtClean="0"/>
              <a:pPr/>
              <a:t>15. marts 2022</a:t>
            </a:fld>
            <a:endParaRPr lang="da-DK" dirty="0"/>
          </a:p>
        </p:txBody>
      </p:sp>
      <p:sp>
        <p:nvSpPr>
          <p:cNvPr id="4" name="Tekstfelt 3"/>
          <p:cNvSpPr txBox="1"/>
          <p:nvPr userDrawn="1"/>
        </p:nvSpPr>
        <p:spPr>
          <a:xfrm>
            <a:off x="2575983" y="1595104"/>
            <a:ext cx="704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/>
              <a:t>JYLLINGE SEJLKLUB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8DF0BA8-00D5-4CC5-8BC1-56DA3E49F8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354392"/>
            <a:ext cx="9143998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evt</a:t>
            </a:r>
            <a:r>
              <a:rPr lang="en-US" dirty="0"/>
              <a:t>. </a:t>
            </a:r>
            <a:r>
              <a:rPr lang="en-US" dirty="0" err="1"/>
              <a:t>afdeling</a:t>
            </a:r>
            <a:endParaRPr lang="da-DK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AC060273-CBF9-495B-8755-31B179398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07" y="400942"/>
            <a:ext cx="2227583" cy="1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9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76237"/>
            <a:ext cx="9643110" cy="1325563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Dagsorden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  <a:latin typeface="+mj-lt"/>
              </a:defRPr>
            </a:lvl1pPr>
            <a:lvl2pPr>
              <a:defRPr>
                <a:solidFill>
                  <a:schemeClr val="accent6"/>
                </a:solidFill>
                <a:latin typeface="+mj-lt"/>
              </a:defRPr>
            </a:lvl2pPr>
            <a:lvl3pPr>
              <a:defRPr>
                <a:solidFill>
                  <a:schemeClr val="accent6"/>
                </a:solidFill>
                <a:latin typeface="+mj-lt"/>
              </a:defRPr>
            </a:lvl3pPr>
            <a:lvl4pPr>
              <a:defRPr>
                <a:solidFill>
                  <a:schemeClr val="accent6"/>
                </a:solidFill>
                <a:latin typeface="+mj-lt"/>
              </a:defRPr>
            </a:lvl4pPr>
            <a:lvl5pPr>
              <a:defRPr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2ECA99-D0ED-4165-B146-741A4E4942F2}" type="datetime2">
              <a:rPr lang="da-DK" smtClean="0"/>
              <a:pPr/>
              <a:t>15. marts 2022</a:t>
            </a:fld>
            <a:endParaRPr lang="da-DK" dirty="0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E28BA584-5391-45BB-9B9B-31F1F4D94A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207" y="376237"/>
            <a:ext cx="1106812" cy="5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682779" cy="1325563"/>
          </a:xfrm>
        </p:spPr>
        <p:txBody>
          <a:bodyPr/>
          <a:lstStyle>
            <a:lvl1pPr>
              <a:defRPr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da-DK" dirty="0"/>
              <a:t>Skriv overskrift til siden her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838200" y="1900876"/>
            <a:ext cx="7440826" cy="43154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4F5392"/>
                </a:solidFill>
              </a:defRPr>
            </a:lvl1pPr>
          </a:lstStyle>
          <a:p>
            <a:pPr lvl="0"/>
            <a:r>
              <a:rPr lang="da-DK" dirty="0"/>
              <a:t>Skriv underoverskrift her 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838199" y="2326201"/>
            <a:ext cx="7440827" cy="1916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800" b="0" kern="1200" smtClean="0">
                <a:solidFill>
                  <a:schemeClr val="accent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"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Lorem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ipsum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amet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consectetur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adipiscing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sed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eiusmod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tempor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incididunt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magna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ad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minim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veniam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nostrud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exercitation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ullamco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nisi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aliquip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ex ea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commodo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consequat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aute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irure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reprehenderit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voluptate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esse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cillum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eu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fugiat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nulla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pariatur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Excepteur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sint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occaecat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cupidatat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non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proident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culpa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officia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deserunt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mollit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est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."</a:t>
            </a:r>
          </a:p>
          <a:p>
            <a:pPr lvl="0"/>
            <a:endParaRPr lang="da-DK" dirty="0"/>
          </a:p>
        </p:txBody>
      </p:sp>
      <p:sp>
        <p:nvSpPr>
          <p:cNvPr id="11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2ECA99-D0ED-4165-B146-741A4E4942F2}" type="datetime2">
              <a:rPr lang="da-DK" smtClean="0"/>
              <a:pPr/>
              <a:t>15. marts 2022</a:t>
            </a:fld>
            <a:endParaRPr lang="da-DK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7A4D802E-7020-4578-ADB6-DDE4CFE84E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207" y="376237"/>
            <a:ext cx="1106812" cy="5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6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693536" cy="1325563"/>
          </a:xfrm>
        </p:spPr>
        <p:txBody>
          <a:bodyPr/>
          <a:lstStyle>
            <a:lvl1pPr>
              <a:defRPr b="1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Skriv overskrift til siden her 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sz="half" idx="13" hasCustomPrompt="1"/>
          </p:nvPr>
        </p:nvSpPr>
        <p:spPr>
          <a:xfrm>
            <a:off x="838200" y="1898348"/>
            <a:ext cx="4333026" cy="251301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4F5392"/>
                </a:solidFill>
              </a:defRPr>
            </a:lvl1pPr>
          </a:lstStyle>
          <a:p>
            <a:pPr lvl="0"/>
            <a:r>
              <a:rPr lang="da-DK" dirty="0"/>
              <a:t>Skriv underoverskrift her </a:t>
            </a:r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838200" y="2325587"/>
            <a:ext cx="4333031" cy="293812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800" b="0" kern="1200" smtClean="0">
                <a:solidFill>
                  <a:schemeClr val="accent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"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Lorem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ipsum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amet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consectetur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adipiscing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sed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eiusmod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tempor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incididunt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magna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ad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minim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veniam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nostrud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exercitation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ullamco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nisi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aliquip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ex ea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commodo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consequat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aute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irure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reprehenderit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voluptate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esse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cillum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eu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fugiat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nulla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pariatur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Excepteur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sint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occaecat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cupidatat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non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proident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culpa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officia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deserunt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mollit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est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."</a:t>
            </a:r>
          </a:p>
          <a:p>
            <a:pPr lvl="0"/>
            <a:endParaRPr lang="da-DK" dirty="0"/>
          </a:p>
        </p:txBody>
      </p:sp>
      <p:sp>
        <p:nvSpPr>
          <p:cNvPr id="12" name="Pladsholder til diagram 11"/>
          <p:cNvSpPr>
            <a:spLocks noGrp="1"/>
          </p:cNvSpPr>
          <p:nvPr>
            <p:ph type="chart" sz="quarter" idx="14"/>
          </p:nvPr>
        </p:nvSpPr>
        <p:spPr>
          <a:xfrm>
            <a:off x="5505450" y="1906588"/>
            <a:ext cx="5848350" cy="3406775"/>
          </a:xfrm>
        </p:spPr>
        <p:txBody>
          <a:bodyPr/>
          <a:lstStyle>
            <a:lvl1pPr>
              <a:defRPr lang="da-DK" dirty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da-DK" dirty="0"/>
          </a:p>
        </p:txBody>
      </p:sp>
      <p:sp>
        <p:nvSpPr>
          <p:cNvPr id="11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2ECA99-D0ED-4165-B146-741A4E4942F2}" type="datetime2">
              <a:rPr lang="da-DK" smtClean="0"/>
              <a:pPr/>
              <a:t>15. marts 2022</a:t>
            </a:fld>
            <a:endParaRPr lang="da-DK" dirty="0"/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52A27C77-2961-4068-9C89-C21AA5AC89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207" y="376237"/>
            <a:ext cx="1106812" cy="5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6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715052" cy="1325563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Skriv overskrift til siden her 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sz="half" idx="13" hasCustomPrompt="1"/>
          </p:nvPr>
        </p:nvSpPr>
        <p:spPr>
          <a:xfrm>
            <a:off x="838201" y="1898962"/>
            <a:ext cx="4333026" cy="251301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595392"/>
                </a:solidFill>
              </a:defRPr>
            </a:lvl1pPr>
          </a:lstStyle>
          <a:p>
            <a:pPr lvl="0"/>
            <a:r>
              <a:rPr lang="da-DK" dirty="0"/>
              <a:t>Skriv underoverskrift her </a:t>
            </a:r>
          </a:p>
        </p:txBody>
      </p:sp>
      <p:sp>
        <p:nvSpPr>
          <p:cNvPr id="10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838200" y="2325585"/>
            <a:ext cx="4333031" cy="293812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800" b="0" kern="1200" smtClean="0">
                <a:solidFill>
                  <a:schemeClr val="accent6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"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Lorem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ipsum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amet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consectetur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adipiscing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sed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eiusmod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tempor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incididunt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magna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ad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minim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veniam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nostrud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exercitation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ullamco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nisi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ut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aliquip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ex ea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commodo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consequat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Duis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aute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irure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reprehenderit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voluptate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velit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esse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cillum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dolore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eu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fugiat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nulla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pariatur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Excepteur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sint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occaecat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cupidatat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non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proident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sunt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in culpa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qui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officia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deserunt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mollit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anim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id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est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 </a:t>
            </a:r>
            <a:r>
              <a:rPr lang="da-DK" sz="1600" b="0" kern="1200" dirty="0" err="1">
                <a:solidFill>
                  <a:srgbClr val="505050"/>
                </a:solidFill>
                <a:latin typeface="+mj-lt"/>
                <a:ea typeface="+mn-ea"/>
                <a:cs typeface="+mn-cs"/>
              </a:rPr>
              <a:t>laborum</a:t>
            </a:r>
            <a:r>
              <a:rPr lang="da-DK" sz="1600" b="0" kern="1200" dirty="0">
                <a:solidFill>
                  <a:srgbClr val="505050"/>
                </a:solidFill>
                <a:latin typeface="+mj-lt"/>
                <a:ea typeface="+mn-ea"/>
                <a:cs typeface="+mn-cs"/>
              </a:rPr>
              <a:t>."</a:t>
            </a:r>
          </a:p>
          <a:p>
            <a:pPr lvl="0"/>
            <a:endParaRPr lang="da-DK" dirty="0"/>
          </a:p>
        </p:txBody>
      </p:sp>
      <p:sp>
        <p:nvSpPr>
          <p:cNvPr id="7" name="Pladsholder til SmartArt 6"/>
          <p:cNvSpPr>
            <a:spLocks noGrp="1"/>
          </p:cNvSpPr>
          <p:nvPr>
            <p:ph type="dgm" sz="quarter" idx="14"/>
          </p:nvPr>
        </p:nvSpPr>
        <p:spPr>
          <a:xfrm>
            <a:off x="5509096" y="1906588"/>
            <a:ext cx="5770562" cy="3406775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da-DK" dirty="0"/>
          </a:p>
        </p:txBody>
      </p:sp>
      <p:sp>
        <p:nvSpPr>
          <p:cNvPr id="12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2"/>
            <a:ext cx="293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2ECA99-D0ED-4165-B146-741A4E4942F2}" type="datetime2">
              <a:rPr lang="da-DK" smtClean="0"/>
              <a:pPr/>
              <a:t>15. marts 2022</a:t>
            </a:fld>
            <a:endParaRPr lang="da-DK" dirty="0"/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0EC55276-69FE-496E-9374-BCB411DF5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207" y="376237"/>
            <a:ext cx="1106812" cy="5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6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19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874211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8861D8-27B4-49AA-9AFC-E3C8A266BB5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838200" y="6424613"/>
            <a:ext cx="19621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Datoen er her</a:t>
            </a:r>
          </a:p>
        </p:txBody>
      </p:sp>
      <p:sp>
        <p:nvSpPr>
          <p:cNvPr id="8" name="Pladsholder til sidefod 3">
            <a:extLst>
              <a:ext uri="{FF2B5EF4-FFF2-40B4-BE49-F238E27FC236}">
                <a16:creationId xmlns:a16="http://schemas.microsoft.com/office/drawing/2014/main" id="{B7D67F70-B8B8-4970-86B9-CE7C68E40A3B}"/>
              </a:ext>
            </a:extLst>
          </p:cNvPr>
          <p:cNvSpPr txBox="1">
            <a:spLocks/>
          </p:cNvSpPr>
          <p:nvPr userDrawn="1"/>
        </p:nvSpPr>
        <p:spPr>
          <a:xfrm>
            <a:off x="4724400" y="64246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/>
              <a:t>Jyllinge Sejlklub</a:t>
            </a:r>
          </a:p>
        </p:txBody>
      </p:sp>
    </p:spTree>
    <p:extLst>
      <p:ext uri="{BB962C8B-B14F-4D97-AF65-F5344CB8AC3E}">
        <p14:creationId xmlns:p14="http://schemas.microsoft.com/office/powerpoint/2010/main" val="80285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DFA9454-4E42-4A10-9045-DDCE68FE6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4364"/>
            <a:ext cx="9144000" cy="365125"/>
          </a:xfrm>
        </p:spPr>
        <p:txBody>
          <a:bodyPr>
            <a:normAutofit lnSpcReduction="10000"/>
          </a:bodyPr>
          <a:lstStyle/>
          <a:p>
            <a:r>
              <a:rPr lang="da-DK" dirty="0"/>
              <a:t>Uwe Bjerre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C2591-8ACA-4120-BAA7-A982592D04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3221606"/>
            <a:ext cx="9144000" cy="1197994"/>
          </a:xfrm>
        </p:spPr>
        <p:txBody>
          <a:bodyPr>
            <a:normAutofit/>
          </a:bodyPr>
          <a:lstStyle/>
          <a:p>
            <a:r>
              <a:rPr lang="en-US" sz="2800" dirty="0" err="1"/>
              <a:t>Beretning</a:t>
            </a:r>
            <a:r>
              <a:rPr lang="en-US" sz="2800" dirty="0"/>
              <a:t> </a:t>
            </a:r>
            <a:r>
              <a:rPr lang="en-US" sz="2800" dirty="0" err="1"/>
              <a:t>fra</a:t>
            </a:r>
            <a:r>
              <a:rPr lang="en-US" sz="2800" dirty="0"/>
              <a:t> windsurf og </a:t>
            </a:r>
            <a:r>
              <a:rPr lang="en-US" sz="2800" dirty="0" err="1"/>
              <a:t>ungdomsafdelingen</a:t>
            </a:r>
            <a:r>
              <a:rPr lang="en-US" dirty="0"/>
              <a:t> </a:t>
            </a:r>
          </a:p>
          <a:p>
            <a:r>
              <a:rPr lang="en-US" sz="4000" dirty="0"/>
              <a:t>2021</a:t>
            </a:r>
            <a:endParaRPr lang="da-DK" sz="4000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30C21-029F-4E0B-889F-DBEE64DD8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F65E5-7C1F-4ED8-83A6-720C4FE32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257DAD60-BFB8-4ECC-9067-BFE1E923786B}" type="datetime2">
              <a:rPr lang="da-DK" smtClean="0"/>
              <a:pPr/>
              <a:t>15. marts 2022</a:t>
            </a:fld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BBAF4A-8B63-42B4-8735-5132BE7D3A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Surf- og ungdomsafdelingen</a:t>
            </a:r>
          </a:p>
        </p:txBody>
      </p:sp>
    </p:spTree>
    <p:extLst>
      <p:ext uri="{BB962C8B-B14F-4D97-AF65-F5344CB8AC3E}">
        <p14:creationId xmlns:p14="http://schemas.microsoft.com/office/powerpoint/2010/main" val="256518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E7E22-7981-48F4-84F6-5221F2787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4D9C4-65BC-4F39-9178-8BB709AEB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15. marts 2022</a:t>
            </a:fld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AD382-D86B-46CE-BB7B-83F40662533D}"/>
              </a:ext>
            </a:extLst>
          </p:cNvPr>
          <p:cNvSpPr txBox="1"/>
          <p:nvPr/>
        </p:nvSpPr>
        <p:spPr>
          <a:xfrm>
            <a:off x="923729" y="419878"/>
            <a:ext cx="8033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April 2021</a:t>
            </a:r>
          </a:p>
          <a:p>
            <a:endParaRPr lang="en-US" dirty="0"/>
          </a:p>
          <a:p>
            <a:r>
              <a:rPr lang="da-DK" dirty="0"/>
              <a:t>April og maj er stille måneder….. fordi vandet er koldt.</a:t>
            </a:r>
          </a:p>
          <a:p>
            <a:endParaRPr lang="da-DK" dirty="0"/>
          </a:p>
          <a:p>
            <a:r>
              <a:rPr lang="da-DK" dirty="0"/>
              <a:t>Flere +25 årige viser interesse for windsurf og jollesejlads. Desværre viser færre børn viser interesse.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B7DB17-CC27-4819-BD82-129853507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722" y="2441196"/>
            <a:ext cx="5865071" cy="3829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D91E6-ED4B-4EC9-A78B-D87E9D50D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4" y="2441196"/>
            <a:ext cx="3367300" cy="38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0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2DA8A-F6A0-47AD-B61B-DDEF7A837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0D62E-B02E-4AB4-840E-19AAFA072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15. marts 2022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993CF-DC04-4E06-9284-D1E4C3A3F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713" y="1712669"/>
            <a:ext cx="5868698" cy="4142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FF32BE-B62B-4BE9-A971-7F069EC8DED5}"/>
              </a:ext>
            </a:extLst>
          </p:cNvPr>
          <p:cNvSpPr txBox="1"/>
          <p:nvPr/>
        </p:nvSpPr>
        <p:spPr>
          <a:xfrm>
            <a:off x="618929" y="644572"/>
            <a:ext cx="48489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Forår</a:t>
            </a:r>
            <a:r>
              <a:rPr lang="en-US" b="1" dirty="0"/>
              <a:t> 2021</a:t>
            </a:r>
          </a:p>
          <a:p>
            <a:endParaRPr lang="en-US" dirty="0"/>
          </a:p>
          <a:p>
            <a:r>
              <a:rPr lang="da-DK" dirty="0"/>
              <a:t>Indkøb af oppustelig SUP board. Vi vil undersøge om det var en mulighed.</a:t>
            </a:r>
          </a:p>
          <a:p>
            <a:endParaRPr lang="da-DK" dirty="0"/>
          </a:p>
          <a:p>
            <a:r>
              <a:rPr lang="da-DK" dirty="0"/>
              <a:t>Faste </a:t>
            </a:r>
            <a:r>
              <a:rPr lang="da-DK" dirty="0" err="1"/>
              <a:t>boards</a:t>
            </a:r>
            <a:r>
              <a:rPr lang="da-DK" dirty="0"/>
              <a:t> får nemt skader. </a:t>
            </a:r>
          </a:p>
          <a:p>
            <a:endParaRPr lang="da-DK" dirty="0"/>
          </a:p>
          <a:p>
            <a:r>
              <a:rPr lang="da-DK" dirty="0"/>
              <a:t>Konklusionen er, at oppustelige </a:t>
            </a:r>
            <a:r>
              <a:rPr lang="da-DK" dirty="0" err="1"/>
              <a:t>boards</a:t>
            </a:r>
            <a:r>
              <a:rPr lang="da-DK" dirty="0"/>
              <a:t> ikke giver en god oplevelse. Der er for mange kompromiser.</a:t>
            </a:r>
          </a:p>
        </p:txBody>
      </p:sp>
    </p:spTree>
    <p:extLst>
      <p:ext uri="{BB962C8B-B14F-4D97-AF65-F5344CB8AC3E}">
        <p14:creationId xmlns:p14="http://schemas.microsoft.com/office/powerpoint/2010/main" val="28680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F79E-7AE0-4B26-8A93-0D22C1146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B3DB4-01B1-42BA-9730-D17F6F4E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15. marts 2022</a:t>
            </a:fld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4DFEA-0098-4A28-952F-71668A665F70}"/>
              </a:ext>
            </a:extLst>
          </p:cNvPr>
          <p:cNvSpPr txBox="1"/>
          <p:nvPr/>
        </p:nvSpPr>
        <p:spPr>
          <a:xfrm>
            <a:off x="923730" y="419877"/>
            <a:ext cx="41683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Auktion</a:t>
            </a:r>
            <a:r>
              <a:rPr lang="en-US" b="1" dirty="0"/>
              <a:t> 2021</a:t>
            </a:r>
          </a:p>
          <a:p>
            <a:endParaRPr lang="en-US" dirty="0"/>
          </a:p>
          <a:p>
            <a:r>
              <a:rPr lang="da-DK" dirty="0"/>
              <a:t>Vi afholdte auktion i forbindelse med standernedhaling. </a:t>
            </a:r>
          </a:p>
          <a:p>
            <a:endParaRPr lang="da-DK" dirty="0"/>
          </a:p>
          <a:p>
            <a:r>
              <a:rPr lang="da-DK" dirty="0"/>
              <a:t>Stor interesse blandt medlemmer for brugte joller. </a:t>
            </a:r>
          </a:p>
          <a:p>
            <a:endParaRPr lang="da-DK" dirty="0"/>
          </a:p>
          <a:p>
            <a:r>
              <a:rPr lang="da-DK" dirty="0"/>
              <a:t>2 optimistjoller blev kasseret</a:t>
            </a:r>
          </a:p>
          <a:p>
            <a:r>
              <a:rPr lang="da-DK" dirty="0"/>
              <a:t>2 Zoom joller blev solgt</a:t>
            </a:r>
          </a:p>
          <a:p>
            <a:r>
              <a:rPr lang="da-DK" dirty="0"/>
              <a:t>3 optimistjoller blev solgt</a:t>
            </a:r>
          </a:p>
          <a:p>
            <a:endParaRPr lang="da-DK" dirty="0"/>
          </a:p>
          <a:p>
            <a:r>
              <a:rPr lang="da-DK" dirty="0" err="1"/>
              <a:t>Surfsejl</a:t>
            </a:r>
            <a:r>
              <a:rPr lang="da-DK" dirty="0"/>
              <a:t> og </a:t>
            </a:r>
            <a:r>
              <a:rPr lang="da-DK" dirty="0" err="1"/>
              <a:t>boards</a:t>
            </a:r>
            <a:r>
              <a:rPr lang="da-DK" dirty="0"/>
              <a:t> blev der stort set ikke solgt noget af.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Vi er glade for det er medlemmer, der har købt brugt klubudstyr.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A8B2FE-07F2-434D-983E-55DBB785A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220" y="2887910"/>
            <a:ext cx="2426014" cy="3129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6FB43-2747-4351-9545-3C3EA1277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480" y="1449839"/>
            <a:ext cx="3561011" cy="45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B3821-5D76-4983-8D3C-933097DB4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887E1-7CA6-4645-A625-E9CFFE961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15. marts 2022</a:t>
            </a:fld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1F7FE-84B6-49D0-BF5B-F253508EACF1}"/>
              </a:ext>
            </a:extLst>
          </p:cNvPr>
          <p:cNvSpPr txBox="1"/>
          <p:nvPr/>
        </p:nvSpPr>
        <p:spPr>
          <a:xfrm>
            <a:off x="873395" y="419878"/>
            <a:ext cx="4411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Sæson</a:t>
            </a:r>
            <a:r>
              <a:rPr lang="en-US" b="1" dirty="0"/>
              <a:t> 2022</a:t>
            </a:r>
          </a:p>
          <a:p>
            <a:endParaRPr lang="en-US" dirty="0"/>
          </a:p>
          <a:p>
            <a:r>
              <a:rPr lang="da-DK" dirty="0"/>
              <a:t>Promovering i fritidsklubber osv.</a:t>
            </a:r>
          </a:p>
          <a:p>
            <a:endParaRPr lang="da-DK" dirty="0"/>
          </a:p>
          <a:p>
            <a:r>
              <a:rPr lang="da-DK" dirty="0"/>
              <a:t>Ny opdateret tekst til hjemmesiden</a:t>
            </a:r>
          </a:p>
          <a:p>
            <a:endParaRPr lang="da-DK" dirty="0"/>
          </a:p>
          <a:p>
            <a:r>
              <a:rPr lang="da-DK" dirty="0"/>
              <a:t>Sociale medier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175AE0-E55F-4A4B-94F3-F1358622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957" y="327170"/>
            <a:ext cx="4169411" cy="55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5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239F2-0AE7-4D5E-A882-DFECEA18F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A97D9-6E12-4284-B68A-1B2B6D94F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15. marts 2022</a:t>
            </a:fld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F47C7-14FE-450C-A7B6-C19720B0AAA4}"/>
              </a:ext>
            </a:extLst>
          </p:cNvPr>
          <p:cNvSpPr txBox="1"/>
          <p:nvPr/>
        </p:nvSpPr>
        <p:spPr>
          <a:xfrm>
            <a:off x="873395" y="419878"/>
            <a:ext cx="4511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Sæson</a:t>
            </a:r>
            <a:r>
              <a:rPr lang="en-US" b="1" dirty="0"/>
              <a:t> 2022</a:t>
            </a:r>
          </a:p>
          <a:p>
            <a:endParaRPr lang="en-US" dirty="0"/>
          </a:p>
          <a:p>
            <a:r>
              <a:rPr lang="en-US" dirty="0"/>
              <a:t>Katja er </a:t>
            </a:r>
            <a:r>
              <a:rPr lang="en-US" dirty="0" err="1"/>
              <a:t>sammen</a:t>
            </a:r>
            <a:r>
              <a:rPr lang="en-US" dirty="0"/>
              <a:t> med </a:t>
            </a:r>
            <a:r>
              <a:rPr lang="en-US" dirty="0" err="1"/>
              <a:t>Vibeke</a:t>
            </a:r>
            <a:r>
              <a:rPr lang="en-US" dirty="0"/>
              <a:t> </a:t>
            </a:r>
            <a:r>
              <a:rPr lang="en-US" dirty="0" err="1"/>
              <a:t>gået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gang med at </a:t>
            </a:r>
            <a:r>
              <a:rPr lang="en-US" dirty="0" err="1"/>
              <a:t>etablere</a:t>
            </a:r>
            <a:r>
              <a:rPr lang="en-US" dirty="0"/>
              <a:t> et Lounge </a:t>
            </a:r>
            <a:r>
              <a:rPr lang="en-US" dirty="0" err="1"/>
              <a:t>område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Området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nordsiden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klubhuset</a:t>
            </a:r>
            <a:r>
              <a:rPr lang="en-US" dirty="0"/>
              <a:t> </a:t>
            </a:r>
            <a:r>
              <a:rPr lang="en-US" dirty="0" err="1"/>
              <a:t>bliver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plads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joller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10567-196F-4F59-983A-90A4E127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792" y="1574040"/>
            <a:ext cx="5795160" cy="42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6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1026F-13A2-4C5D-8BFD-8E3D0F886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31BAB-18B5-4AC5-8A24-95C67B752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15. marts 2022</a:t>
            </a:fld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6D300-199B-4705-A578-668010BB8BBC}"/>
              </a:ext>
            </a:extLst>
          </p:cNvPr>
          <p:cNvSpPr txBox="1"/>
          <p:nvPr/>
        </p:nvSpPr>
        <p:spPr>
          <a:xfrm>
            <a:off x="885629" y="419878"/>
            <a:ext cx="8725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Sommersejlads</a:t>
            </a:r>
            <a:r>
              <a:rPr lang="en-US" b="1" dirty="0"/>
              <a:t> 2022</a:t>
            </a:r>
          </a:p>
          <a:p>
            <a:endParaRPr lang="en-US" dirty="0"/>
          </a:p>
          <a:p>
            <a:r>
              <a:rPr lang="en-US" dirty="0" err="1"/>
              <a:t>Sommersejlads</a:t>
            </a:r>
            <a:r>
              <a:rPr lang="en-US" dirty="0"/>
              <a:t> </a:t>
            </a:r>
            <a:r>
              <a:rPr lang="en-US" dirty="0" err="1"/>
              <a:t>igen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 - </a:t>
            </a:r>
            <a:r>
              <a:rPr lang="en-US" dirty="0" err="1"/>
              <a:t>uge</a:t>
            </a:r>
            <a:r>
              <a:rPr lang="en-US" dirty="0"/>
              <a:t> 31</a:t>
            </a:r>
          </a:p>
          <a:p>
            <a:endParaRPr lang="en-US" dirty="0"/>
          </a:p>
          <a:p>
            <a:r>
              <a:rPr lang="en-US" dirty="0" err="1"/>
              <a:t>Samme</a:t>
            </a:r>
            <a:r>
              <a:rPr lang="en-US" dirty="0"/>
              <a:t> team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instruktører</a:t>
            </a:r>
            <a:r>
              <a:rPr lang="en-US" dirty="0"/>
              <a:t> de </a:t>
            </a:r>
            <a:r>
              <a:rPr lang="en-US" dirty="0" err="1"/>
              <a:t>sidste</a:t>
            </a:r>
            <a:r>
              <a:rPr lang="en-US" dirty="0"/>
              <a:t> 3 </a:t>
            </a:r>
            <a:r>
              <a:rPr lang="en-US" dirty="0" err="1"/>
              <a:t>sæsoner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80056-C59B-4C5E-A7DB-0F511446F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711" y="2174204"/>
            <a:ext cx="4748851" cy="3799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CD7C06-E157-4298-A2F9-BE6869BBE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76" y="2174204"/>
            <a:ext cx="3691349" cy="3865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8C26AA-8173-42C6-8631-3C7E351DA02F}"/>
              </a:ext>
            </a:extLst>
          </p:cNvPr>
          <p:cNvSpPr txBox="1"/>
          <p:nvPr/>
        </p:nvSpPr>
        <p:spPr>
          <a:xfrm>
            <a:off x="796952" y="6253456"/>
            <a:ext cx="542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Tak til dem som tilbyde hjælpe </a:t>
            </a:r>
          </a:p>
        </p:txBody>
      </p:sp>
    </p:spTree>
    <p:extLst>
      <p:ext uri="{BB962C8B-B14F-4D97-AF65-F5344CB8AC3E}">
        <p14:creationId xmlns:p14="http://schemas.microsoft.com/office/powerpoint/2010/main" val="45602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35B40-4B14-45A7-BD7A-3D074705B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6BEA7-1B77-4BFC-993A-B1CC0462B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15. marts 2022</a:t>
            </a:fld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CC0C4-2706-4CEA-9F37-DDDB71E9FF48}"/>
              </a:ext>
            </a:extLst>
          </p:cNvPr>
          <p:cNvSpPr txBox="1"/>
          <p:nvPr/>
        </p:nvSpPr>
        <p:spPr>
          <a:xfrm>
            <a:off x="923728" y="419877"/>
            <a:ext cx="7255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Sommersejlads</a:t>
            </a:r>
            <a:r>
              <a:rPr lang="en-US" b="1" dirty="0"/>
              <a:t> 2022</a:t>
            </a:r>
          </a:p>
          <a:p>
            <a:endParaRPr lang="en-US" dirty="0"/>
          </a:p>
          <a:p>
            <a:r>
              <a:rPr lang="da-DK" dirty="0"/>
              <a:t>Annoncering via sociale medier. </a:t>
            </a:r>
          </a:p>
          <a:p>
            <a:endParaRPr lang="da-DK" dirty="0"/>
          </a:p>
          <a:p>
            <a:r>
              <a:rPr lang="da-DK" dirty="0"/>
              <a:t>Jyllinge Løst og Fast er en effektiv kanal at hverve deltagere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C1888-DA51-4AEC-BF64-B331BDAA4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70" y="2056326"/>
            <a:ext cx="3845137" cy="4381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7AD851-59CA-460D-9B7E-C72490500413}"/>
              </a:ext>
            </a:extLst>
          </p:cNvPr>
          <p:cNvSpPr txBox="1"/>
          <p:nvPr/>
        </p:nvSpPr>
        <p:spPr>
          <a:xfrm>
            <a:off x="5389746" y="3600893"/>
            <a:ext cx="34310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Oplevelse fra de sidste par år:</a:t>
            </a:r>
          </a:p>
          <a:p>
            <a:endParaRPr lang="da-DK" dirty="0"/>
          </a:p>
          <a:p>
            <a:r>
              <a:rPr lang="da-DK" dirty="0"/>
              <a:t>Stort set ingen børn melder sig ind i klubben efterfølgende.</a:t>
            </a:r>
          </a:p>
          <a:p>
            <a:endParaRPr lang="da-DK" dirty="0"/>
          </a:p>
          <a:p>
            <a:r>
              <a:rPr lang="da-DK" dirty="0"/>
              <a:t>1 efter 2021</a:t>
            </a:r>
          </a:p>
          <a:p>
            <a:r>
              <a:rPr lang="da-DK" dirty="0"/>
              <a:t>0 efter 2020</a:t>
            </a:r>
          </a:p>
        </p:txBody>
      </p:sp>
    </p:spTree>
    <p:extLst>
      <p:ext uri="{BB962C8B-B14F-4D97-AF65-F5344CB8AC3E}">
        <p14:creationId xmlns:p14="http://schemas.microsoft.com/office/powerpoint/2010/main" val="267235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E4496-1CAC-44C8-B5B4-59B73260D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861D8-27B4-49AA-9AFC-E3C8A266BB5A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3F352-43F3-4BA7-B6C1-1074DE7C2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02ECA99-D0ED-4165-B146-741A4E4942F2}" type="datetime2">
              <a:rPr lang="da-DK" smtClean="0"/>
              <a:pPr/>
              <a:t>15. marts 2022</a:t>
            </a:fld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559BF-FAEA-4343-AD37-B5690A6C2519}"/>
              </a:ext>
            </a:extLst>
          </p:cNvPr>
          <p:cNvSpPr txBox="1"/>
          <p:nvPr/>
        </p:nvSpPr>
        <p:spPr>
          <a:xfrm>
            <a:off x="923728" y="419877"/>
            <a:ext cx="725553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HJÆLP!!!</a:t>
            </a:r>
          </a:p>
          <a:p>
            <a:endParaRPr lang="en-US" dirty="0"/>
          </a:p>
          <a:p>
            <a:endParaRPr lang="da-DK" dirty="0"/>
          </a:p>
          <a:p>
            <a:r>
              <a:rPr lang="da-DK" dirty="0"/>
              <a:t>Vores 2 faste instruktører stopper efter sommerferien.</a:t>
            </a:r>
          </a:p>
          <a:p>
            <a:endParaRPr lang="da-DK" dirty="0"/>
          </a:p>
          <a:p>
            <a:r>
              <a:rPr lang="da-DK" dirty="0"/>
              <a:t>Lars </a:t>
            </a:r>
            <a:r>
              <a:rPr lang="da-DK" dirty="0" err="1"/>
              <a:t>Vorkamp</a:t>
            </a:r>
            <a:r>
              <a:rPr lang="da-DK" dirty="0"/>
              <a:t> er jolleinstruktør</a:t>
            </a:r>
          </a:p>
          <a:p>
            <a:r>
              <a:rPr lang="da-DK" dirty="0" err="1"/>
              <a:t>Maciek</a:t>
            </a:r>
            <a:r>
              <a:rPr lang="da-DK" dirty="0"/>
              <a:t> Olsen er </a:t>
            </a:r>
            <a:r>
              <a:rPr lang="da-DK" dirty="0" err="1"/>
              <a:t>surfinstruktør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Vi har brug for en ildsjæl der vil være jolleinstruktør</a:t>
            </a:r>
          </a:p>
        </p:txBody>
      </p:sp>
    </p:spTree>
    <p:extLst>
      <p:ext uri="{BB962C8B-B14F-4D97-AF65-F5344CB8AC3E}">
        <p14:creationId xmlns:p14="http://schemas.microsoft.com/office/powerpoint/2010/main" val="6102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oftdesign">
      <a:dk1>
        <a:srgbClr val="505050"/>
      </a:dk1>
      <a:lt1>
        <a:sysClr val="window" lastClr="FFFFFF"/>
      </a:lt1>
      <a:dk2>
        <a:srgbClr val="E32527"/>
      </a:dk2>
      <a:lt2>
        <a:srgbClr val="E7E6E6"/>
      </a:lt2>
      <a:accent1>
        <a:srgbClr val="505050"/>
      </a:accent1>
      <a:accent2>
        <a:srgbClr val="E32527"/>
      </a:accent2>
      <a:accent3>
        <a:srgbClr val="A5A5A5"/>
      </a:accent3>
      <a:accent4>
        <a:srgbClr val="FFFFFF"/>
      </a:accent4>
      <a:accent5>
        <a:srgbClr val="D6DCE4"/>
      </a:accent5>
      <a:accent6>
        <a:srgbClr val="000000"/>
      </a:accent6>
      <a:hlink>
        <a:srgbClr val="505050"/>
      </a:hlink>
      <a:folHlink>
        <a:srgbClr val="E32527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abelon.potx" id="{D3749BB7-0176-4023-8F97-21F81E29E86A}" vid="{5C4694DA-E755-4E8A-B7D1-4A99284914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DEE17FB31C8F4599C6DFCA65ECA08C" ma:contentTypeVersion="15" ma:contentTypeDescription="Opret et nyt dokument." ma:contentTypeScope="" ma:versionID="241a801b8c78f4d8f3fdc3f893604941">
  <xsd:schema xmlns:xsd="http://www.w3.org/2001/XMLSchema" xmlns:xs="http://www.w3.org/2001/XMLSchema" xmlns:p="http://schemas.microsoft.com/office/2006/metadata/properties" xmlns:ns2="abbeec68-b05e-4e2e-88e5-2ac3e13fe809" xmlns:ns3="14bfd2bb-3d4a-4549-9197-f3410a8da64b" xmlns:ns4="5b97a6e8-fc51-49bf-9a04-b146482fe40b" xmlns:ns5="029e3f6e-69a7-46dd-9591-7bd4dd231dd3" targetNamespace="http://schemas.microsoft.com/office/2006/metadata/properties" ma:root="true" ma:fieldsID="b267aac8e61712348e749c17457e21d1" ns2:_="" ns3:_="" ns4:_="" ns5:_="">
    <xsd:import namespace="abbeec68-b05e-4e2e-88e5-2ac3e13fe809"/>
    <xsd:import namespace="14bfd2bb-3d4a-4549-9197-f3410a8da64b"/>
    <xsd:import namespace="5b97a6e8-fc51-49bf-9a04-b146482fe40b"/>
    <xsd:import namespace="029e3f6e-69a7-46dd-9591-7bd4dd231dd3"/>
    <xsd:element name="properties">
      <xsd:complexType>
        <xsd:sequence>
          <xsd:element name="documentManagement">
            <xsd:complexType>
              <xsd:all>
                <xsd:element ref="ns2:wp_tag" minOccurs="0"/>
                <xsd:element ref="ns3:wpItemLocation" minOccurs="0"/>
                <xsd:element ref="ns4:wpBusinessModule" minOccurs="0"/>
                <xsd:element ref="ns2:wpTemplateListId" minOccurs="0"/>
                <xsd:element ref="ns2:wpTemplateDocumentId" minOccurs="0"/>
                <xsd:element ref="ns2:wpTemplateDocumentVersion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DateTake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eec68-b05e-4e2e-88e5-2ac3e13fe809" elementFormDefault="qualified">
    <xsd:import namespace="http://schemas.microsoft.com/office/2006/documentManagement/types"/>
    <xsd:import namespace="http://schemas.microsoft.com/office/infopath/2007/PartnerControls"/>
    <xsd:element name="wp_tag" ma:index="8" nillable="true" ma:displayName="Stadie mærke" ma:default="Aktiv" ma:internalName="wp_tag" ma:readOnly="false">
      <xsd:simpleType>
        <xsd:restriction base="dms:Text"/>
      </xsd:simpleType>
    </xsd:element>
    <xsd:element name="wpTemplateListId" ma:index="11" nillable="true" ma:displayName="Skabelon liste ID" ma:description="ID på skabelon listen hvor skabelonen, som dokumentet er oprettet ud fra, er placeret" ma:internalName="wpTemplateListId" ma:readOnly="false">
      <xsd:simpleType>
        <xsd:restriction base="dms:Text"/>
      </xsd:simpleType>
    </xsd:element>
    <xsd:element name="wpTemplateDocumentId" ma:index="12" nillable="true" ma:displayName="Skabelon ID" ma:description="ID på skabelonen som elementet er oprettet ud fra" ma:internalName="wpTemplateDocumentId" ma:readOnly="false">
      <xsd:simpleType>
        <xsd:restriction base="dms:Text"/>
      </xsd:simpleType>
    </xsd:element>
    <xsd:element name="wpTemplateDocumentVersion" ma:index="13" nillable="true" ma:displayName="Skabelon version" ma:description="Versionsnummeret på skabelonen som elementet er oprettet ud fra" ma:internalName="wpTemplateDocumentVers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d2bb-3d4a-4549-9197-f3410a8da64b" elementFormDefault="qualified">
    <xsd:import namespace="http://schemas.microsoft.com/office/2006/documentManagement/types"/>
    <xsd:import namespace="http://schemas.microsoft.com/office/infopath/2007/PartnerControls"/>
    <xsd:element name="wpItemLocation" ma:index="9" nillable="true" ma:displayName="wpItemLocation" ma:default="648eb3519d424011bc0cbdc78ea4e583;42b154a41dfa49ba9dd4d4c5b5bf2bad;24;" ma:internalName="wpItem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7a6e8-fc51-49bf-9a04-b146482fe40b" elementFormDefault="qualified">
    <xsd:import namespace="http://schemas.microsoft.com/office/2006/documentManagement/types"/>
    <xsd:import namespace="http://schemas.microsoft.com/office/infopath/2007/PartnerControls"/>
    <xsd:element name="wpBusinessModule" ma:index="10" nillable="true" ma:displayName="Forretningsmodul" ma:default="Personlige områder" ma:internalName="wpBusinessModul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3f6e-69a7-46dd-9591-7bd4dd231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pBusinessModule xmlns="5b97a6e8-fc51-49bf-9a04-b146482fe40b">Personlige områder</wpBusinessModule>
    <wp_tag xmlns="abbeec68-b05e-4e2e-88e5-2ac3e13fe809">Aktiv</wp_tag>
    <wpTemplateDocumentId xmlns="abbeec68-b05e-4e2e-88e5-2ac3e13fe809" xsi:nil="true"/>
    <wpTemplateListId xmlns="abbeec68-b05e-4e2e-88e5-2ac3e13fe809" xsi:nil="true"/>
    <wpTemplateDocumentVersion xmlns="abbeec68-b05e-4e2e-88e5-2ac3e13fe809" xsi:nil="true"/>
    <wpItemLocation xmlns="14bfd2bb-3d4a-4549-9197-f3410a8da64b">648eb3519d424011bc0cbdc78ea4e583;42b154a41dfa49ba9dd4d4c5b5bf2bad;24;</wpItemLocation>
  </documentManagement>
</p:properties>
</file>

<file path=customXml/itemProps1.xml><?xml version="1.0" encoding="utf-8"?>
<ds:datastoreItem xmlns:ds="http://schemas.openxmlformats.org/officeDocument/2006/customXml" ds:itemID="{400CC725-6A03-423D-895E-B30D42B319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23628F-1170-44FC-877C-8F45B7757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eec68-b05e-4e2e-88e5-2ac3e13fe809"/>
    <ds:schemaRef ds:uri="14bfd2bb-3d4a-4549-9197-f3410a8da64b"/>
    <ds:schemaRef ds:uri="5b97a6e8-fc51-49bf-9a04-b146482fe40b"/>
    <ds:schemaRef ds:uri="029e3f6e-69a7-46dd-9591-7bd4dd231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575780-F2A9-470C-9DFE-F95FE3110F16}">
  <ds:schemaRefs>
    <ds:schemaRef ds:uri="http://schemas.microsoft.com/office/2006/metadata/properties"/>
    <ds:schemaRef ds:uri="http://schemas.microsoft.com/office/infopath/2007/PartnerControls"/>
    <ds:schemaRef ds:uri="5b97a6e8-fc51-49bf-9a04-b146482fe40b"/>
    <ds:schemaRef ds:uri="abbeec68-b05e-4e2e-88e5-2ac3e13fe809"/>
    <ds:schemaRef ds:uri="14bfd2bb-3d4a-4549-9197-f3410a8da6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Jyllinge Sejlklub Skabelon</Template>
  <TotalTime>1</TotalTime>
  <Words>292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Uwe Bjerre</dc:creator>
  <cp:lastModifiedBy>Kristian Eskemose Bergen</cp:lastModifiedBy>
  <cp:revision>2</cp:revision>
  <dcterms:created xsi:type="dcterms:W3CDTF">2022-03-09T16:07:12Z</dcterms:created>
  <dcterms:modified xsi:type="dcterms:W3CDTF">2022-03-15T20:36:46Z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0x010100D3DEE17FB31C8F4599C6DFCA65ECA08C</vt:lpwstr>
  </property>
</Properties>
</file>