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6A00A-EEF1-408C-BA01-03A7276D3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17C2E72-86D2-4FB5-903D-F1524E7BE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57A035-6A3E-474E-9014-62159B9A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7C813-C244-4C16-8415-6036F1B8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4FFB5D-ABD2-4B6E-AE75-88410D81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464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FC5F3-AC27-4CC7-816B-75C89CF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7A9208A-E80E-4D89-8B3C-79D148B6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8F0080-3820-4F37-8266-B7434D8E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F4DAF-A898-4F60-9460-BECB0B5C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1A5AAD-7442-4E09-B1AB-FF3B489E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91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F67AD00-1C9C-47EB-B71B-43AD279E3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A737F43-DB4C-49B9-8B17-3E75458B7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EA2F88-DFE1-4D10-A7C7-BD0079B1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FA80D3-2A81-4CEE-9DEC-C1B65AAC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C930FC-D589-4715-BAC3-E9419862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39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F1FEC-E5C1-47CE-82AC-E7C8E8FD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F1D12A-F193-414A-A10B-6C62943FD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07F3F9-675B-4AFA-9F8E-DF68C583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FC547F-F54D-4E69-A3E7-F9303D81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B3E1BD-1270-4E67-B4A0-3F3069D3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41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F9AEB-6CDB-4F44-8F5C-5CD7238A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F8A240-420A-4408-8572-6F17C0C7B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59FCC2-EE90-4CA4-8D50-4C3EB6B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BE83A8-CEEE-4B88-8446-EFF956AC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D33096-F563-4B06-8742-32BB7877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85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7475B-3F81-49ED-AEDE-8F42DDE7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1A1884-EFCE-408F-A657-EA6B5640C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1F44977-5EF2-4DEF-BBA6-6F0EC4BC6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2691BC8-8821-49C6-9A9A-1E90EC08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E8BC58-51B5-445B-A50D-6644BDFD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F53E9E-ED24-48C4-83CC-3B1B5DCA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15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16F4B-A99E-4456-8C65-E84B195D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359E6B2-B566-4540-B4F7-F8FEE4C4A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733F37-AA64-4141-96C7-A39E43B5B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8CF526F-FBE1-4339-B000-3635E4753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7EA4978-AC70-47F8-B9F3-BEBDD398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E557060-944D-4E15-992C-C1900775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D80AE69-B47E-45D2-9C6E-5AF84BE8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F94ACB7-2CEE-4FE0-BE84-D974DF75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43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BB236-80FF-408F-922C-DDE03FD9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F6F5A-A5E4-4ADD-B055-D2F8AAB0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B42223F-6AA9-47B2-8925-3BACF4D7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9AB1171-82A1-4496-94FB-FCB2A310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14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825E72-4FA8-427D-9BEB-A233F7D1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67E739A-2A26-425D-A74A-2C89D31E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09D6E8-FE1A-4848-8FFE-9799D944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90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F1FC3-7EE1-4877-9196-4186C5ED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92ED91-5C87-4CDD-A2F1-768EDE0F4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8821801-B453-4DC9-81A6-813B91D79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590532-99D2-474C-9E8D-CBCA9CF6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7ACD63-94E2-4E59-8420-A30F6F0A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2BF5D9-C5D2-4D8B-9081-5100F3AC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680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EF703-6454-40FB-AB85-13571A4E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3542EC2-1912-468D-99F7-353CCF449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20E6062-9437-4E32-8BD1-D7B965176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1798B7-0DA5-4CD9-9763-DD76E26D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CB4BD87-09F0-4871-A170-106EEBF4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23950A-9275-4E49-8B8C-3DAEB4D8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8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A126CF1-C3D5-466B-9B1F-FED0CD7C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0F02CB-BB2E-4D07-BDEF-CF656E290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AB97E9-7E39-43E9-95D3-F8611B02B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AB69-DEE3-4960-AE2D-508245D2AEDE}" type="datetimeFigureOut">
              <a:rPr lang="da-DK" smtClean="0"/>
              <a:t>16-03-2022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9DB723-8F77-4929-993F-FA95C745D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F2AFB3-69F4-482B-A067-4E5EBAC32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7669-EB23-450D-A60B-F87102C882E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11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74363-491D-4414-83EE-45D831E91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022" y="563069"/>
            <a:ext cx="9144000" cy="1461040"/>
          </a:xfrm>
        </p:spPr>
        <p:txBody>
          <a:bodyPr>
            <a:normAutofit/>
          </a:bodyPr>
          <a:lstStyle/>
          <a:p>
            <a:r>
              <a:rPr lang="da-DK" sz="7200" dirty="0"/>
              <a:t>Pige kapsejlads 2021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34" y="2112885"/>
            <a:ext cx="8892466" cy="3977197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Kapsejlads hver mandag i sæsonen – opstart i maj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Årlig hyggetur til Skuldelev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Pige klubmesterskaberne 2/10 – Kaptajn Helle Toft med gasterne Kirsten og Susanne vandt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Årets kapsejladser blev vundet af kaptajn Lotte Foght med gaster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Julegløgg hygge arrangement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43777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  <p:pic>
        <p:nvPicPr>
          <p:cNvPr id="4" name="Billede 3" descr="Et billede, der indeholder udendørs, solnedgang, sol, vand&#10;&#10;Automatisk genereret beskrivelse">
            <a:extLst>
              <a:ext uri="{FF2B5EF4-FFF2-40B4-BE49-F238E27FC236}">
                <a16:creationId xmlns:a16="http://schemas.microsoft.com/office/drawing/2014/main" id="{0CA89559-0DB0-472B-B7F7-709690EBF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0947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  <p:pic>
        <p:nvPicPr>
          <p:cNvPr id="4" name="Billede 3" descr="Et billede, der indeholder vand, båd, himmel, udendørs&#10;&#10;Automatisk genereret beskrivelse">
            <a:extLst>
              <a:ext uri="{FF2B5EF4-FFF2-40B4-BE49-F238E27FC236}">
                <a16:creationId xmlns:a16="http://schemas.microsoft.com/office/drawing/2014/main" id="{2D36E719-9CB2-4643-9DA3-E757E0045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0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  <p:pic>
        <p:nvPicPr>
          <p:cNvPr id="7" name="Billede 6" descr="Et billede, der indeholder vand, båd, udendørs, himmel&#10;&#10;Automatisk genereret beskrivelse">
            <a:extLst>
              <a:ext uri="{FF2B5EF4-FFF2-40B4-BE49-F238E27FC236}">
                <a16:creationId xmlns:a16="http://schemas.microsoft.com/office/drawing/2014/main" id="{0419B6CA-565C-4BCE-99C1-0F4536AA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Billede 10" descr="Et billede, der indeholder græs, træ, udendørs, park&#10;&#10;Automatisk genereret beskrivelse">
            <a:extLst>
              <a:ext uri="{FF2B5EF4-FFF2-40B4-BE49-F238E27FC236}">
                <a16:creationId xmlns:a16="http://schemas.microsoft.com/office/drawing/2014/main" id="{5B689463-1D9C-4FF6-8D24-DB00A9C1E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r="-2" b="13679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5" name="Billede 4" descr="Et billede, der indeholder bord, indendørs, person, loft&#10;&#10;Automatisk genereret beskrivelse">
            <a:extLst>
              <a:ext uri="{FF2B5EF4-FFF2-40B4-BE49-F238E27FC236}">
                <a16:creationId xmlns:a16="http://schemas.microsoft.com/office/drawing/2014/main" id="{93DC5610-3FFA-4180-81F2-9EC80C1E47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2" r="-2" b="4696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7" name="Billede 6" descr="Et billede, der indeholder indendørs, loft, person, væg&#10;&#10;Automatisk genereret beskrivelse">
            <a:extLst>
              <a:ext uri="{FF2B5EF4-FFF2-40B4-BE49-F238E27FC236}">
                <a16:creationId xmlns:a16="http://schemas.microsoft.com/office/drawing/2014/main" id="{4FD81633-6101-4F97-90CE-09C53DC973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1" r="1" b="9378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13" name="Billede 12" descr="Et billede, der indeholder udendørs, himmel, vand, græs&#10;&#10;Automatisk genereret beskrivelse">
            <a:extLst>
              <a:ext uri="{FF2B5EF4-FFF2-40B4-BE49-F238E27FC236}">
                <a16:creationId xmlns:a16="http://schemas.microsoft.com/office/drawing/2014/main" id="{1A673828-F812-4AEB-A2F5-DF4F4D064F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0" r="2" b="23671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  <p:pic>
        <p:nvPicPr>
          <p:cNvPr id="4" name="Billede 3" descr="Et billede, der indeholder himmel, udendørs, transport, vandfartøj&#10;&#10;Automatisk genereret beskrivelse">
            <a:extLst>
              <a:ext uri="{FF2B5EF4-FFF2-40B4-BE49-F238E27FC236}">
                <a16:creationId xmlns:a16="http://schemas.microsoft.com/office/drawing/2014/main" id="{F3BBA83E-E5BB-4834-A288-DC9FD6E83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39" y="0"/>
            <a:ext cx="703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vand, udendørs, person, båd&#10;&#10;Automatisk genereret beskrivelse">
            <a:extLst>
              <a:ext uri="{FF2B5EF4-FFF2-40B4-BE49-F238E27FC236}">
                <a16:creationId xmlns:a16="http://schemas.microsoft.com/office/drawing/2014/main" id="{9C79DF49-00C9-4F47-AEA7-F0F072530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1" y="147222"/>
            <a:ext cx="9404109" cy="6329778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02" y="248575"/>
            <a:ext cx="8998998" cy="6329778"/>
          </a:xfrm>
        </p:spPr>
        <p:txBody>
          <a:bodyPr>
            <a:normAutofit/>
          </a:bodyPr>
          <a:lstStyle/>
          <a:p>
            <a:r>
              <a:rPr lang="da-DK" sz="4800" dirty="0"/>
              <a:t>Opstartsmøde 2022 for pigekapsejlads </a:t>
            </a:r>
            <a:r>
              <a:rPr lang="da-DK" sz="4800"/>
              <a:t>-11/4-2022 </a:t>
            </a:r>
            <a:r>
              <a:rPr lang="da-DK" sz="4800" dirty="0"/>
              <a:t>kl. 19.30 for alle interesserede</a:t>
            </a:r>
          </a:p>
        </p:txBody>
      </p:sp>
    </p:spTree>
    <p:extLst>
      <p:ext uri="{BB962C8B-B14F-4D97-AF65-F5344CB8AC3E}">
        <p14:creationId xmlns:p14="http://schemas.microsoft.com/office/powerpoint/2010/main" val="1879219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54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Pige kapsejlads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PIGE KAPSEJLADS</dc:title>
  <dc:creator>Helle Toft</dc:creator>
  <cp:lastModifiedBy>Kristian Eskemose Bergen</cp:lastModifiedBy>
  <cp:revision>11</cp:revision>
  <dcterms:created xsi:type="dcterms:W3CDTF">2020-02-18T19:13:56Z</dcterms:created>
  <dcterms:modified xsi:type="dcterms:W3CDTF">2022-03-16T22:24:14Z</dcterms:modified>
</cp:coreProperties>
</file>